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Old Standard TT" panose="020B0604020202020204" charset="0"/>
      <p:regular r:id="rId8"/>
      <p:bold r:id="rId9"/>
      <p:italic r:id="rId1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599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95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24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40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09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4000" b="1"/>
            </a:lvl1pPr>
            <a:lvl2pPr algn="ctr">
              <a:spcBef>
                <a:spcPts val="0"/>
              </a:spcBef>
              <a:buSzPct val="100000"/>
              <a:defRPr sz="14000" b="1"/>
            </a:lvl2pPr>
            <a:lvl3pPr algn="ctr">
              <a:spcBef>
                <a:spcPts val="0"/>
              </a:spcBef>
              <a:buSzPct val="100000"/>
              <a:defRPr sz="14000" b="1"/>
            </a:lvl3pPr>
            <a:lvl4pPr algn="ctr">
              <a:spcBef>
                <a:spcPts val="0"/>
              </a:spcBef>
              <a:buSzPct val="100000"/>
              <a:defRPr sz="14000" b="1"/>
            </a:lvl4pPr>
            <a:lvl5pPr algn="ctr">
              <a:spcBef>
                <a:spcPts val="0"/>
              </a:spcBef>
              <a:buSzPct val="100000"/>
              <a:defRPr sz="14000" b="1"/>
            </a:lvl5pPr>
            <a:lvl6pPr algn="ctr">
              <a:spcBef>
                <a:spcPts val="0"/>
              </a:spcBef>
              <a:buSzPct val="100000"/>
              <a:defRPr sz="14000" b="1"/>
            </a:lvl6pPr>
            <a:lvl7pPr algn="ctr">
              <a:spcBef>
                <a:spcPts val="0"/>
              </a:spcBef>
              <a:buSzPct val="100000"/>
              <a:defRPr sz="14000" b="1"/>
            </a:lvl7pPr>
            <a:lvl8pPr algn="ctr">
              <a:spcBef>
                <a:spcPts val="0"/>
              </a:spcBef>
              <a:buSzPct val="100000"/>
              <a:defRPr sz="14000" b="1"/>
            </a:lvl8pPr>
            <a:lvl9pPr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Hardwired Delivery Presentation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Ryan Driscoll, Tom Farro, Mackenzie Miner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 are...</a:t>
            </a: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l="4769" r="7403" b="36828"/>
          <a:stretch/>
        </p:blipFill>
        <p:spPr>
          <a:xfrm>
            <a:off x="5553275" y="2111650"/>
            <a:ext cx="2873424" cy="22097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311700" y="1165125"/>
            <a:ext cx="4250700" cy="33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Ryan</a:t>
            </a:r>
          </a:p>
          <a:p>
            <a:pPr marL="97155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Art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Tom</a:t>
            </a:r>
          </a:p>
          <a:p>
            <a:pPr marL="971550" lvl="1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Programming</a:t>
            </a:r>
          </a:p>
          <a:p>
            <a:pPr marL="971550" lvl="1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Implementation</a:t>
            </a: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Mackenzie </a:t>
            </a:r>
          </a:p>
          <a:p>
            <a:pPr marL="971550" lvl="1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Research</a:t>
            </a:r>
          </a:p>
          <a:p>
            <a:pPr marL="971550" lvl="1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Sound Effects</a:t>
            </a:r>
          </a:p>
          <a:p>
            <a:pPr marL="971550" lvl="1" indent="-28575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Writing</a:t>
            </a: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150" y="1198725"/>
            <a:ext cx="2095500" cy="2095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Hardwired?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Our goals were to create…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personality test delivered through the Visual Novel medium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Sourced from the Meyer-Briggs personality type matrix 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Major Features include…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Interpersonal decision making!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Personality assessment and profiling!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16 possible character outcomes/designs!</a:t>
            </a:r>
          </a:p>
          <a:p>
            <a:pPr marL="971550" lvl="1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 secret ending for achieving all 16!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29" y="264953"/>
            <a:ext cx="8333555" cy="599739"/>
          </a:xfrm>
        </p:spPr>
        <p:txBody>
          <a:bodyPr/>
          <a:lstStyle/>
          <a:p>
            <a:pPr algn="ctr"/>
            <a:r>
              <a:rPr lang="en-US" dirty="0" smtClean="0"/>
              <a:t>A Different Approach to Character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15" y="2498463"/>
            <a:ext cx="1148733" cy="1589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099" y="1230163"/>
            <a:ext cx="790696" cy="11370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2" y="1230163"/>
            <a:ext cx="761675" cy="1137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10" y="2367259"/>
            <a:ext cx="1562389" cy="14235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24" y="2367259"/>
            <a:ext cx="1904348" cy="17209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62" y="1488981"/>
            <a:ext cx="561301" cy="269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75" y="1476846"/>
            <a:ext cx="587432" cy="278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567" y="2498463"/>
            <a:ext cx="1254425" cy="18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4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Gameplay Demo!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85</Words>
  <Application>Microsoft Office PowerPoint</Application>
  <PresentationFormat>On-screen Show (16:9)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Old Standard TT</vt:lpstr>
      <vt:lpstr>Arial</vt:lpstr>
      <vt:lpstr>paperback</vt:lpstr>
      <vt:lpstr>Hardwired Delivery Presentation</vt:lpstr>
      <vt:lpstr>We are...</vt:lpstr>
      <vt:lpstr>What is Hardwired?</vt:lpstr>
      <vt:lpstr>A Different Approach to Character Creation</vt:lpstr>
      <vt:lpstr>Gameplay Demo!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Hardwired Delivery Presentation</dc:title>
  <dc:creator>RyanDriscoll</dc:creator>
  <cp:lastModifiedBy>RyanDriscoll</cp:lastModifiedBy>
  <cp:revision>5</cp:revision>
  <dcterms:modified xsi:type="dcterms:W3CDTF">2015-10-13T01:34:01Z</dcterms:modified>
</cp:coreProperties>
</file>