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embeddedFontLst>
    <p:embeddedFont>
      <p:font typeface="PF스타더스트 1.4" panose="03050601020101020101" pitchFamily="66" charset="0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8"/>
    <a:srgbClr val="404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44772-CA0A-4475-971F-3DF8981416FF}" v="139" dt="2023-12-14T12:33:47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현" userId="8c64dec1-4abb-43da-b520-b169238291d7" providerId="ADAL" clId="{1EC44772-CA0A-4475-971F-3DF8981416FF}"/>
    <pc:docChg chg="undo redo custSel addSld delSld modSld sldOrd modMainMaster">
      <pc:chgData name="김동현" userId="8c64dec1-4abb-43da-b520-b169238291d7" providerId="ADAL" clId="{1EC44772-CA0A-4475-971F-3DF8981416FF}" dt="2023-12-15T04:48:36.625" v="3610" actId="47"/>
      <pc:docMkLst>
        <pc:docMk/>
      </pc:docMkLst>
      <pc:sldChg chg="addSp delSp modSp new mod setBg addAnim delAnim chgLayout">
        <pc:chgData name="김동현" userId="8c64dec1-4abb-43da-b520-b169238291d7" providerId="ADAL" clId="{1EC44772-CA0A-4475-971F-3DF8981416FF}" dt="2023-12-13T21:26:40.404" v="3364" actId="478"/>
        <pc:sldMkLst>
          <pc:docMk/>
          <pc:sldMk cId="738323051" sldId="256"/>
        </pc:sldMkLst>
        <pc:spChg chg="del">
          <ac:chgData name="김동현" userId="8c64dec1-4abb-43da-b520-b169238291d7" providerId="ADAL" clId="{1EC44772-CA0A-4475-971F-3DF8981416FF}" dt="2023-12-13T20:30:11.851" v="1" actId="478"/>
          <ac:spMkLst>
            <pc:docMk/>
            <pc:sldMk cId="738323051" sldId="256"/>
            <ac:spMk id="2" creationId="{E0C5F65D-CB87-C93F-9B6B-C1A5A156D74E}"/>
          </ac:spMkLst>
        </pc:spChg>
        <pc:spChg chg="del">
          <ac:chgData name="김동현" userId="8c64dec1-4abb-43da-b520-b169238291d7" providerId="ADAL" clId="{1EC44772-CA0A-4475-971F-3DF8981416FF}" dt="2023-12-13T20:30:11.851" v="1" actId="478"/>
          <ac:spMkLst>
            <pc:docMk/>
            <pc:sldMk cId="738323051" sldId="256"/>
            <ac:spMk id="3" creationId="{8CC365A8-0885-207B-EE4C-E012884AB338}"/>
          </ac:spMkLst>
        </pc:spChg>
        <pc:spChg chg="add mod">
          <ac:chgData name="김동현" userId="8c64dec1-4abb-43da-b520-b169238291d7" providerId="ADAL" clId="{1EC44772-CA0A-4475-971F-3DF8981416FF}" dt="2023-12-13T20:33:34.045" v="134" actId="26606"/>
          <ac:spMkLst>
            <pc:docMk/>
            <pc:sldMk cId="738323051" sldId="256"/>
            <ac:spMk id="4" creationId="{A871BEC4-B1D6-D1A9-0134-F6B4C2C4C370}"/>
          </ac:spMkLst>
        </pc:spChg>
        <pc:spChg chg="add mod">
          <ac:chgData name="김동현" userId="8c64dec1-4abb-43da-b520-b169238291d7" providerId="ADAL" clId="{1EC44772-CA0A-4475-971F-3DF8981416FF}" dt="2023-12-13T20:33:34.045" v="134" actId="26606"/>
          <ac:spMkLst>
            <pc:docMk/>
            <pc:sldMk cId="738323051" sldId="256"/>
            <ac:spMk id="5" creationId="{369E1F8F-7DAC-EC80-B247-80E3374F7A47}"/>
          </ac:spMkLst>
        </pc:spChg>
        <pc:spChg chg="add mod">
          <ac:chgData name="김동현" userId="8c64dec1-4abb-43da-b520-b169238291d7" providerId="ADAL" clId="{1EC44772-CA0A-4475-971F-3DF8981416FF}" dt="2023-12-13T20:36:51.256" v="255" actId="12788"/>
          <ac:spMkLst>
            <pc:docMk/>
            <pc:sldMk cId="738323051" sldId="256"/>
            <ac:spMk id="10" creationId="{BDB1BF7E-E1A9-2FB1-2322-D1F9BD2A38B8}"/>
          </ac:spMkLst>
        </pc:spChg>
        <pc:spChg chg="add del">
          <ac:chgData name="김동현" userId="8c64dec1-4abb-43da-b520-b169238291d7" providerId="ADAL" clId="{1EC44772-CA0A-4475-971F-3DF8981416FF}" dt="2023-12-13T20:33:34.045" v="134" actId="26606"/>
          <ac:spMkLst>
            <pc:docMk/>
            <pc:sldMk cId="738323051" sldId="256"/>
            <ac:spMk id="11" creationId="{362D44EE-C852-4460-B8B5-C4F2BC20510C}"/>
          </ac:spMkLst>
        </pc:spChg>
        <pc:spChg chg="add del">
          <ac:chgData name="김동현" userId="8c64dec1-4abb-43da-b520-b169238291d7" providerId="ADAL" clId="{1EC44772-CA0A-4475-971F-3DF8981416FF}" dt="2023-12-13T20:33:27.123" v="130" actId="26606"/>
          <ac:spMkLst>
            <pc:docMk/>
            <pc:sldMk cId="738323051" sldId="256"/>
            <ac:spMk id="14" creationId="{06DA9DF9-31F7-4056-B42E-878CC92417B8}"/>
          </ac:spMkLst>
        </pc:spChg>
        <pc:spChg chg="add del">
          <ac:chgData name="김동현" userId="8c64dec1-4abb-43da-b520-b169238291d7" providerId="ADAL" clId="{1EC44772-CA0A-4475-971F-3DF8981416FF}" dt="2023-12-13T20:33:34.045" v="134" actId="26606"/>
          <ac:spMkLst>
            <pc:docMk/>
            <pc:sldMk cId="738323051" sldId="256"/>
            <ac:spMk id="16" creationId="{658970D8-8D1D-4B5C-894B-E871CC86543D}"/>
          </ac:spMkLst>
        </pc:spChg>
        <pc:spChg chg="add del">
          <ac:chgData name="김동현" userId="8c64dec1-4abb-43da-b520-b169238291d7" providerId="ADAL" clId="{1EC44772-CA0A-4475-971F-3DF8981416FF}" dt="2023-12-13T20:33:34.045" v="134" actId="26606"/>
          <ac:spMkLst>
            <pc:docMk/>
            <pc:sldMk cId="738323051" sldId="256"/>
            <ac:spMk id="18" creationId="{F227E5B6-9132-43CA-B503-37A18562ADF2}"/>
          </ac:spMkLst>
        </pc:spChg>
        <pc:spChg chg="add del">
          <ac:chgData name="김동현" userId="8c64dec1-4abb-43da-b520-b169238291d7" providerId="ADAL" clId="{1EC44772-CA0A-4475-971F-3DF8981416FF}" dt="2023-12-13T20:33:34.045" v="134" actId="26606"/>
          <ac:spMkLst>
            <pc:docMk/>
            <pc:sldMk cId="738323051" sldId="256"/>
            <ac:spMk id="20" creationId="{03C2051E-A88D-48E5-BACF-AAED17892722}"/>
          </ac:spMkLst>
        </pc:spChg>
        <pc:spChg chg="add del">
          <ac:chgData name="김동현" userId="8c64dec1-4abb-43da-b520-b169238291d7" providerId="ADAL" clId="{1EC44772-CA0A-4475-971F-3DF8981416FF}" dt="2023-12-13T20:33:34.045" v="134" actId="26606"/>
          <ac:spMkLst>
            <pc:docMk/>
            <pc:sldMk cId="738323051" sldId="256"/>
            <ac:spMk id="22" creationId="{7821A508-2985-4905-874A-527429BAABFA}"/>
          </ac:spMkLst>
        </pc:spChg>
        <pc:spChg chg="add del">
          <ac:chgData name="김동현" userId="8c64dec1-4abb-43da-b520-b169238291d7" providerId="ADAL" clId="{1EC44772-CA0A-4475-971F-3DF8981416FF}" dt="2023-12-13T20:33:34.045" v="134" actId="26606"/>
          <ac:spMkLst>
            <pc:docMk/>
            <pc:sldMk cId="738323051" sldId="256"/>
            <ac:spMk id="24" creationId="{D2929CB1-0E3C-4B2D-ADC5-0154FB33BA44}"/>
          </ac:spMkLst>
        </pc:spChg>
        <pc:spChg chg="add del">
          <ac:chgData name="김동현" userId="8c64dec1-4abb-43da-b520-b169238291d7" providerId="ADAL" clId="{1EC44772-CA0A-4475-971F-3DF8981416FF}" dt="2023-12-13T20:33:34.045" v="134" actId="26606"/>
          <ac:spMkLst>
            <pc:docMk/>
            <pc:sldMk cId="738323051" sldId="256"/>
            <ac:spMk id="26" creationId="{5F2F0C84-BE8C-4DC2-A6D3-30349A801D5C}"/>
          </ac:spMkLst>
        </pc:spChg>
        <pc:picChg chg="add del mod">
          <ac:chgData name="김동현" userId="8c64dec1-4abb-43da-b520-b169238291d7" providerId="ADAL" clId="{1EC44772-CA0A-4475-971F-3DF8981416FF}" dt="2023-12-13T20:33:07.484" v="125" actId="478"/>
          <ac:picMkLst>
            <pc:docMk/>
            <pc:sldMk cId="738323051" sldId="256"/>
            <ac:picMk id="7" creationId="{7BB7E9B4-E8E0-45E7-2F34-DFE83268B710}"/>
          </ac:picMkLst>
        </pc:picChg>
        <pc:picChg chg="add mod">
          <ac:chgData name="김동현" userId="8c64dec1-4abb-43da-b520-b169238291d7" providerId="ADAL" clId="{1EC44772-CA0A-4475-971F-3DF8981416FF}" dt="2023-12-13T20:33:52.522" v="143" actId="1076"/>
          <ac:picMkLst>
            <pc:docMk/>
            <pc:sldMk cId="738323051" sldId="256"/>
            <ac:picMk id="9" creationId="{3419748E-4BA1-28AF-9308-5A0165154B2F}"/>
          </ac:picMkLst>
        </pc:picChg>
        <pc:picChg chg="add del mod">
          <ac:chgData name="김동현" userId="8c64dec1-4abb-43da-b520-b169238291d7" providerId="ADAL" clId="{1EC44772-CA0A-4475-971F-3DF8981416FF}" dt="2023-12-13T21:26:40.404" v="3364" actId="478"/>
          <ac:picMkLst>
            <pc:docMk/>
            <pc:sldMk cId="738323051" sldId="256"/>
            <ac:picMk id="12" creationId="{646C803D-7271-9D76-B608-92BA36EE4B59}"/>
          </ac:picMkLst>
        </pc:picChg>
      </pc:sldChg>
      <pc:sldChg chg="addSp delSp modSp add mod ord">
        <pc:chgData name="김동현" userId="8c64dec1-4abb-43da-b520-b169238291d7" providerId="ADAL" clId="{1EC44772-CA0A-4475-971F-3DF8981416FF}" dt="2023-12-14T11:32:01.234" v="3595"/>
        <pc:sldMkLst>
          <pc:docMk/>
          <pc:sldMk cId="3794260115" sldId="257"/>
        </pc:sldMkLst>
        <pc:spChg chg="del mod">
          <ac:chgData name="김동현" userId="8c64dec1-4abb-43da-b520-b169238291d7" providerId="ADAL" clId="{1EC44772-CA0A-4475-971F-3DF8981416FF}" dt="2023-12-13T20:37:27.838" v="275" actId="478"/>
          <ac:spMkLst>
            <pc:docMk/>
            <pc:sldMk cId="3794260115" sldId="257"/>
            <ac:spMk id="4" creationId="{A871BEC4-B1D6-D1A9-0134-F6B4C2C4C370}"/>
          </ac:spMkLst>
        </pc:spChg>
        <pc:spChg chg="mod">
          <ac:chgData name="김동현" userId="8c64dec1-4abb-43da-b520-b169238291d7" providerId="ADAL" clId="{1EC44772-CA0A-4475-971F-3DF8981416FF}" dt="2023-12-13T21:46:08.018" v="3443" actId="20577"/>
          <ac:spMkLst>
            <pc:docMk/>
            <pc:sldMk cId="3794260115" sldId="257"/>
            <ac:spMk id="5" creationId="{369E1F8F-7DAC-EC80-B247-80E3374F7A47}"/>
          </ac:spMkLst>
        </pc:spChg>
        <pc:spChg chg="del">
          <ac:chgData name="김동현" userId="8c64dec1-4abb-43da-b520-b169238291d7" providerId="ADAL" clId="{1EC44772-CA0A-4475-971F-3DF8981416FF}" dt="2023-12-13T20:41:36.793" v="1257" actId="478"/>
          <ac:spMkLst>
            <pc:docMk/>
            <pc:sldMk cId="3794260115" sldId="257"/>
            <ac:spMk id="10" creationId="{BDB1BF7E-E1A9-2FB1-2322-D1F9BD2A38B8}"/>
          </ac:spMkLst>
        </pc:spChg>
        <pc:picChg chg="add mod modCrop">
          <ac:chgData name="김동현" userId="8c64dec1-4abb-43da-b520-b169238291d7" providerId="ADAL" clId="{1EC44772-CA0A-4475-971F-3DF8981416FF}" dt="2023-12-13T20:42:12.599" v="1268" actId="1076"/>
          <ac:picMkLst>
            <pc:docMk/>
            <pc:sldMk cId="3794260115" sldId="257"/>
            <ac:picMk id="3" creationId="{512099C5-2242-3DC7-B3DD-7164E2A4C484}"/>
          </ac:picMkLst>
        </pc:picChg>
        <pc:picChg chg="mod ord">
          <ac:chgData name="김동현" userId="8c64dec1-4abb-43da-b520-b169238291d7" providerId="ADAL" clId="{1EC44772-CA0A-4475-971F-3DF8981416FF}" dt="2023-12-13T20:42:33.051" v="1270" actId="1076"/>
          <ac:picMkLst>
            <pc:docMk/>
            <pc:sldMk cId="3794260115" sldId="257"/>
            <ac:picMk id="9" creationId="{3419748E-4BA1-28AF-9308-5A0165154B2F}"/>
          </ac:picMkLst>
        </pc:picChg>
      </pc:sldChg>
      <pc:sldChg chg="addSp delSp modSp add mod ord">
        <pc:chgData name="김동현" userId="8c64dec1-4abb-43da-b520-b169238291d7" providerId="ADAL" clId="{1EC44772-CA0A-4475-971F-3DF8981416FF}" dt="2023-12-15T04:48:33.863" v="3609"/>
        <pc:sldMkLst>
          <pc:docMk/>
          <pc:sldMk cId="3930022288" sldId="258"/>
        </pc:sldMkLst>
        <pc:spChg chg="mod">
          <ac:chgData name="김동현" userId="8c64dec1-4abb-43da-b520-b169238291d7" providerId="ADAL" clId="{1EC44772-CA0A-4475-971F-3DF8981416FF}" dt="2023-12-13T21:47:27.437" v="3465" actId="20577"/>
          <ac:spMkLst>
            <pc:docMk/>
            <pc:sldMk cId="3930022288" sldId="258"/>
            <ac:spMk id="5" creationId="{369E1F8F-7DAC-EC80-B247-80E3374F7A47}"/>
          </ac:spMkLst>
        </pc:spChg>
        <pc:spChg chg="add del mod ord">
          <ac:chgData name="김동현" userId="8c64dec1-4abb-43da-b520-b169238291d7" providerId="ADAL" clId="{1EC44772-CA0A-4475-971F-3DF8981416FF}" dt="2023-12-13T20:50:05.277" v="1928" actId="1076"/>
          <ac:spMkLst>
            <pc:docMk/>
            <pc:sldMk cId="3930022288" sldId="258"/>
            <ac:spMk id="6" creationId="{14367702-6B5D-B98C-726D-2B6A479E8DE6}"/>
          </ac:spMkLst>
        </pc:spChg>
        <pc:picChg chg="del">
          <ac:chgData name="김동현" userId="8c64dec1-4abb-43da-b520-b169238291d7" providerId="ADAL" clId="{1EC44772-CA0A-4475-971F-3DF8981416FF}" dt="2023-12-13T20:43:33.918" v="1283" actId="478"/>
          <ac:picMkLst>
            <pc:docMk/>
            <pc:sldMk cId="3930022288" sldId="258"/>
            <ac:picMk id="3" creationId="{512099C5-2242-3DC7-B3DD-7164E2A4C484}"/>
          </ac:picMkLst>
        </pc:picChg>
        <pc:picChg chg="add del mod modCrop">
          <ac:chgData name="김동현" userId="8c64dec1-4abb-43da-b520-b169238291d7" providerId="ADAL" clId="{1EC44772-CA0A-4475-971F-3DF8981416FF}" dt="2023-12-13T20:46:52.551" v="1613" actId="478"/>
          <ac:picMkLst>
            <pc:docMk/>
            <pc:sldMk cId="3930022288" sldId="258"/>
            <ac:picMk id="4" creationId="{40B078F0-544B-F7AC-E33A-AF0C45174F41}"/>
          </ac:picMkLst>
        </pc:picChg>
        <pc:picChg chg="add del mod">
          <ac:chgData name="김동현" userId="8c64dec1-4abb-43da-b520-b169238291d7" providerId="ADAL" clId="{1EC44772-CA0A-4475-971F-3DF8981416FF}" dt="2023-12-13T20:49:50.449" v="1921" actId="478"/>
          <ac:picMkLst>
            <pc:docMk/>
            <pc:sldMk cId="3930022288" sldId="258"/>
            <ac:picMk id="7" creationId="{2DD98544-497A-F933-433C-595802EEB849}"/>
          </ac:picMkLst>
        </pc:picChg>
        <pc:picChg chg="del">
          <ac:chgData name="김동현" userId="8c64dec1-4abb-43da-b520-b169238291d7" providerId="ADAL" clId="{1EC44772-CA0A-4475-971F-3DF8981416FF}" dt="2023-12-13T20:43:48.707" v="1334" actId="478"/>
          <ac:picMkLst>
            <pc:docMk/>
            <pc:sldMk cId="3930022288" sldId="258"/>
            <ac:picMk id="9" creationId="{3419748E-4BA1-28AF-9308-5A0165154B2F}"/>
          </ac:picMkLst>
        </pc:picChg>
        <pc:picChg chg="add mod">
          <ac:chgData name="김동현" userId="8c64dec1-4abb-43da-b520-b169238291d7" providerId="ADAL" clId="{1EC44772-CA0A-4475-971F-3DF8981416FF}" dt="2023-12-13T20:50:02.189" v="1926" actId="1076"/>
          <ac:picMkLst>
            <pc:docMk/>
            <pc:sldMk cId="3930022288" sldId="258"/>
            <ac:picMk id="10" creationId="{F809CD21-CFCB-A9F8-1D79-BF97A76E11AF}"/>
          </ac:picMkLst>
        </pc:picChg>
        <pc:picChg chg="add mod">
          <ac:chgData name="김동현" userId="8c64dec1-4abb-43da-b520-b169238291d7" providerId="ADAL" clId="{1EC44772-CA0A-4475-971F-3DF8981416FF}" dt="2023-12-13T20:50:22.033" v="1935" actId="1076"/>
          <ac:picMkLst>
            <pc:docMk/>
            <pc:sldMk cId="3930022288" sldId="258"/>
            <ac:picMk id="11" creationId="{17446410-51D0-842D-001E-E881293AFB2E}"/>
          </ac:picMkLst>
        </pc:picChg>
      </pc:sldChg>
      <pc:sldChg chg="add">
        <pc:chgData name="김동현" userId="8c64dec1-4abb-43da-b520-b169238291d7" providerId="ADAL" clId="{1EC44772-CA0A-4475-971F-3DF8981416FF}" dt="2023-12-13T20:46:48.944" v="1612"/>
        <pc:sldMkLst>
          <pc:docMk/>
          <pc:sldMk cId="544069421" sldId="259"/>
        </pc:sldMkLst>
      </pc:sldChg>
      <pc:sldChg chg="addSp delSp modSp add mod">
        <pc:chgData name="김동현" userId="8c64dec1-4abb-43da-b520-b169238291d7" providerId="ADAL" clId="{1EC44772-CA0A-4475-971F-3DF8981416FF}" dt="2023-12-13T21:54:31.585" v="3545" actId="1076"/>
        <pc:sldMkLst>
          <pc:docMk/>
          <pc:sldMk cId="1122127586" sldId="260"/>
        </pc:sldMkLst>
        <pc:spChg chg="mod">
          <ac:chgData name="김동현" userId="8c64dec1-4abb-43da-b520-b169238291d7" providerId="ADAL" clId="{1EC44772-CA0A-4475-971F-3DF8981416FF}" dt="2023-12-13T20:59:41.891" v="2362" actId="1036"/>
          <ac:spMkLst>
            <pc:docMk/>
            <pc:sldMk cId="1122127586" sldId="260"/>
            <ac:spMk id="5" creationId="{369E1F8F-7DAC-EC80-B247-80E3374F7A47}"/>
          </ac:spMkLst>
        </pc:spChg>
        <pc:spChg chg="mod">
          <ac:chgData name="김동현" userId="8c64dec1-4abb-43da-b520-b169238291d7" providerId="ADAL" clId="{1EC44772-CA0A-4475-971F-3DF8981416FF}" dt="2023-12-13T20:57:06.663" v="2304" actId="1076"/>
          <ac:spMkLst>
            <pc:docMk/>
            <pc:sldMk cId="1122127586" sldId="260"/>
            <ac:spMk id="6" creationId="{14367702-6B5D-B98C-726D-2B6A479E8DE6}"/>
          </ac:spMkLst>
        </pc:spChg>
        <pc:spChg chg="add mod">
          <ac:chgData name="김동현" userId="8c64dec1-4abb-43da-b520-b169238291d7" providerId="ADAL" clId="{1EC44772-CA0A-4475-971F-3DF8981416FF}" dt="2023-12-13T20:59:36.877" v="2348" actId="1036"/>
          <ac:spMkLst>
            <pc:docMk/>
            <pc:sldMk cId="1122127586" sldId="260"/>
            <ac:spMk id="14" creationId="{B9E17D27-8CD0-279D-7572-D71ABF5A7C3A}"/>
          </ac:spMkLst>
        </pc:spChg>
        <pc:spChg chg="add mod">
          <ac:chgData name="김동현" userId="8c64dec1-4abb-43da-b520-b169238291d7" providerId="ADAL" clId="{1EC44772-CA0A-4475-971F-3DF8981416FF}" dt="2023-12-13T20:59:36.877" v="2348" actId="1036"/>
          <ac:spMkLst>
            <pc:docMk/>
            <pc:sldMk cId="1122127586" sldId="260"/>
            <ac:spMk id="15" creationId="{780E941F-7A84-359E-E901-AB272134CCB4}"/>
          </ac:spMkLst>
        </pc:spChg>
        <pc:spChg chg="add mod">
          <ac:chgData name="김동현" userId="8c64dec1-4abb-43da-b520-b169238291d7" providerId="ADAL" clId="{1EC44772-CA0A-4475-971F-3DF8981416FF}" dt="2023-12-13T21:50:32.263" v="3483" actId="207"/>
          <ac:spMkLst>
            <pc:docMk/>
            <pc:sldMk cId="1122127586" sldId="260"/>
            <ac:spMk id="16" creationId="{AC656FAE-EFB1-8923-00AC-ED39EED912FD}"/>
          </ac:spMkLst>
        </pc:spChg>
        <pc:picChg chg="add del mod">
          <ac:chgData name="김동현" userId="8c64dec1-4abb-43da-b520-b169238291d7" providerId="ADAL" clId="{1EC44772-CA0A-4475-971F-3DF8981416FF}" dt="2023-12-13T20:52:05.580" v="2212" actId="478"/>
          <ac:picMkLst>
            <pc:docMk/>
            <pc:sldMk cId="1122127586" sldId="260"/>
            <ac:picMk id="3" creationId="{9A84B6A1-C977-83A2-83FA-799122CE0B95}"/>
          </ac:picMkLst>
        </pc:picChg>
        <pc:picChg chg="del">
          <ac:chgData name="김동현" userId="8c64dec1-4abb-43da-b520-b169238291d7" providerId="ADAL" clId="{1EC44772-CA0A-4475-971F-3DF8981416FF}" dt="2023-12-13T20:50:28.977" v="1937" actId="478"/>
          <ac:picMkLst>
            <pc:docMk/>
            <pc:sldMk cId="1122127586" sldId="260"/>
            <ac:picMk id="4" creationId="{40B078F0-544B-F7AC-E33A-AF0C45174F41}"/>
          </ac:picMkLst>
        </pc:picChg>
        <pc:picChg chg="del mod">
          <ac:chgData name="김동현" userId="8c64dec1-4abb-43da-b520-b169238291d7" providerId="ADAL" clId="{1EC44772-CA0A-4475-971F-3DF8981416FF}" dt="2023-12-13T20:51:46.051" v="2207" actId="478"/>
          <ac:picMkLst>
            <pc:docMk/>
            <pc:sldMk cId="1122127586" sldId="260"/>
            <ac:picMk id="7" creationId="{2DD98544-497A-F933-433C-595802EEB849}"/>
          </ac:picMkLst>
        </pc:picChg>
        <pc:picChg chg="add mod">
          <ac:chgData name="김동현" userId="8c64dec1-4abb-43da-b520-b169238291d7" providerId="ADAL" clId="{1EC44772-CA0A-4475-971F-3DF8981416FF}" dt="2023-12-13T20:59:36.877" v="2348" actId="1036"/>
          <ac:picMkLst>
            <pc:docMk/>
            <pc:sldMk cId="1122127586" sldId="260"/>
            <ac:picMk id="9" creationId="{D5776D1D-9154-BD79-6314-5B7D9D287D63}"/>
          </ac:picMkLst>
        </pc:picChg>
        <pc:picChg chg="add mod">
          <ac:chgData name="김동현" userId="8c64dec1-4abb-43da-b520-b169238291d7" providerId="ADAL" clId="{1EC44772-CA0A-4475-971F-3DF8981416FF}" dt="2023-12-13T20:59:36.877" v="2348" actId="1036"/>
          <ac:picMkLst>
            <pc:docMk/>
            <pc:sldMk cId="1122127586" sldId="260"/>
            <ac:picMk id="11" creationId="{27AB91F2-F63A-0792-5DE5-B6C48CEE2782}"/>
          </ac:picMkLst>
        </pc:picChg>
        <pc:picChg chg="add mod modCrop">
          <ac:chgData name="김동현" userId="8c64dec1-4abb-43da-b520-b169238291d7" providerId="ADAL" clId="{1EC44772-CA0A-4475-971F-3DF8981416FF}" dt="2023-12-13T21:50:11.292" v="3480" actId="1076"/>
          <ac:picMkLst>
            <pc:docMk/>
            <pc:sldMk cId="1122127586" sldId="260"/>
            <ac:picMk id="13" creationId="{583D319F-ADDE-86A3-4AAC-58E1A06CC425}"/>
          </ac:picMkLst>
        </pc:picChg>
        <pc:picChg chg="add del mod">
          <ac:chgData name="김동현" userId="8c64dec1-4abb-43da-b520-b169238291d7" providerId="ADAL" clId="{1EC44772-CA0A-4475-971F-3DF8981416FF}" dt="2023-12-13T20:57:29.245" v="2308" actId="478"/>
          <ac:picMkLst>
            <pc:docMk/>
            <pc:sldMk cId="1122127586" sldId="260"/>
            <ac:picMk id="17" creationId="{8673D233-188D-E0FD-E059-E6CB53F615DB}"/>
          </ac:picMkLst>
        </pc:picChg>
        <pc:picChg chg="add mod">
          <ac:chgData name="김동현" userId="8c64dec1-4abb-43da-b520-b169238291d7" providerId="ADAL" clId="{1EC44772-CA0A-4475-971F-3DF8981416FF}" dt="2023-12-13T20:59:09.278" v="2326" actId="1076"/>
          <ac:picMkLst>
            <pc:docMk/>
            <pc:sldMk cId="1122127586" sldId="260"/>
            <ac:picMk id="19" creationId="{6E3579E6-607D-A134-D178-A6860506C7B7}"/>
          </ac:picMkLst>
        </pc:picChg>
        <pc:picChg chg="add mod">
          <ac:chgData name="김동현" userId="8c64dec1-4abb-43da-b520-b169238291d7" providerId="ADAL" clId="{1EC44772-CA0A-4475-971F-3DF8981416FF}" dt="2023-12-13T20:59:20.225" v="2332" actId="1076"/>
          <ac:picMkLst>
            <pc:docMk/>
            <pc:sldMk cId="1122127586" sldId="260"/>
            <ac:picMk id="21" creationId="{DC55D8FE-2291-88A5-9E39-A55CE1DF99DC}"/>
          </ac:picMkLst>
        </pc:picChg>
        <pc:picChg chg="add mod">
          <ac:chgData name="김동현" userId="8c64dec1-4abb-43da-b520-b169238291d7" providerId="ADAL" clId="{1EC44772-CA0A-4475-971F-3DF8981416FF}" dt="2023-12-13T21:50:21.619" v="3482" actId="14100"/>
          <ac:picMkLst>
            <pc:docMk/>
            <pc:sldMk cId="1122127586" sldId="260"/>
            <ac:picMk id="1026" creationId="{609A9550-23BB-9F50-60D4-D27A7FE22425}"/>
          </ac:picMkLst>
        </pc:picChg>
        <pc:picChg chg="add mod">
          <ac:chgData name="김동현" userId="8c64dec1-4abb-43da-b520-b169238291d7" providerId="ADAL" clId="{1EC44772-CA0A-4475-971F-3DF8981416FF}" dt="2023-12-13T21:54:31.585" v="3545" actId="1076"/>
          <ac:picMkLst>
            <pc:docMk/>
            <pc:sldMk cId="1122127586" sldId="260"/>
            <ac:picMk id="1028" creationId="{9FB7641D-350C-AB02-E67E-5F1B43D447D1}"/>
          </ac:picMkLst>
        </pc:picChg>
      </pc:sldChg>
      <pc:sldChg chg="addSp delSp modSp add mod ord">
        <pc:chgData name="김동현" userId="8c64dec1-4abb-43da-b520-b169238291d7" providerId="ADAL" clId="{1EC44772-CA0A-4475-971F-3DF8981416FF}" dt="2023-12-13T21:58:33.111" v="3591" actId="20577"/>
        <pc:sldMkLst>
          <pc:docMk/>
          <pc:sldMk cId="3890558390" sldId="261"/>
        </pc:sldMkLst>
        <pc:spChg chg="add del mod">
          <ac:chgData name="김동현" userId="8c64dec1-4abb-43da-b520-b169238291d7" providerId="ADAL" clId="{1EC44772-CA0A-4475-971F-3DF8981416FF}" dt="2023-12-13T20:59:54.198" v="2366" actId="478"/>
          <ac:spMkLst>
            <pc:docMk/>
            <pc:sldMk cId="3890558390" sldId="261"/>
            <ac:spMk id="3" creationId="{5043DE38-141A-F456-9A5A-29FAFBAE3BBE}"/>
          </ac:spMkLst>
        </pc:spChg>
        <pc:spChg chg="del">
          <ac:chgData name="김동현" userId="8c64dec1-4abb-43da-b520-b169238291d7" providerId="ADAL" clId="{1EC44772-CA0A-4475-971F-3DF8981416FF}" dt="2023-12-13T20:59:51.315" v="2365" actId="478"/>
          <ac:spMkLst>
            <pc:docMk/>
            <pc:sldMk cId="3890558390" sldId="261"/>
            <ac:spMk id="5" creationId="{369E1F8F-7DAC-EC80-B247-80E3374F7A47}"/>
          </ac:spMkLst>
        </pc:spChg>
        <pc:spChg chg="del">
          <ac:chgData name="김동현" userId="8c64dec1-4abb-43da-b520-b169238291d7" providerId="ADAL" clId="{1EC44772-CA0A-4475-971F-3DF8981416FF}" dt="2023-12-13T21:00:07.924" v="2367" actId="478"/>
          <ac:spMkLst>
            <pc:docMk/>
            <pc:sldMk cId="3890558390" sldId="261"/>
            <ac:spMk id="6" creationId="{14367702-6B5D-B98C-726D-2B6A479E8DE6}"/>
          </ac:spMkLst>
        </pc:spChg>
        <pc:spChg chg="add del mod ord">
          <ac:chgData name="김동현" userId="8c64dec1-4abb-43da-b520-b169238291d7" providerId="ADAL" clId="{1EC44772-CA0A-4475-971F-3DF8981416FF}" dt="2023-12-13T21:11:44.468" v="2689" actId="478"/>
          <ac:spMkLst>
            <pc:docMk/>
            <pc:sldMk cId="3890558390" sldId="261"/>
            <ac:spMk id="8" creationId="{449872A1-0D76-E43D-2F13-D438F1DD43D3}"/>
          </ac:spMkLst>
        </pc:spChg>
        <pc:spChg chg="del">
          <ac:chgData name="김동현" userId="8c64dec1-4abb-43da-b520-b169238291d7" providerId="ADAL" clId="{1EC44772-CA0A-4475-971F-3DF8981416FF}" dt="2023-12-13T20:59:54.198" v="2366" actId="478"/>
          <ac:spMkLst>
            <pc:docMk/>
            <pc:sldMk cId="3890558390" sldId="261"/>
            <ac:spMk id="14" creationId="{B9E17D27-8CD0-279D-7572-D71ABF5A7C3A}"/>
          </ac:spMkLst>
        </pc:spChg>
        <pc:spChg chg="del">
          <ac:chgData name="김동현" userId="8c64dec1-4abb-43da-b520-b169238291d7" providerId="ADAL" clId="{1EC44772-CA0A-4475-971F-3DF8981416FF}" dt="2023-12-13T20:59:54.198" v="2366" actId="478"/>
          <ac:spMkLst>
            <pc:docMk/>
            <pc:sldMk cId="3890558390" sldId="261"/>
            <ac:spMk id="15" creationId="{780E941F-7A84-359E-E901-AB272134CCB4}"/>
          </ac:spMkLst>
        </pc:spChg>
        <pc:spChg chg="del">
          <ac:chgData name="김동현" userId="8c64dec1-4abb-43da-b520-b169238291d7" providerId="ADAL" clId="{1EC44772-CA0A-4475-971F-3DF8981416FF}" dt="2023-12-13T20:59:54.198" v="2366" actId="478"/>
          <ac:spMkLst>
            <pc:docMk/>
            <pc:sldMk cId="3890558390" sldId="261"/>
            <ac:spMk id="16" creationId="{AC656FAE-EFB1-8923-00AC-ED39EED912FD}"/>
          </ac:spMkLst>
        </pc:spChg>
        <pc:spChg chg="add del mod">
          <ac:chgData name="김동현" userId="8c64dec1-4abb-43da-b520-b169238291d7" providerId="ADAL" clId="{1EC44772-CA0A-4475-971F-3DF8981416FF}" dt="2023-12-13T21:11:40.887" v="2686" actId="478"/>
          <ac:spMkLst>
            <pc:docMk/>
            <pc:sldMk cId="3890558390" sldId="261"/>
            <ac:spMk id="17" creationId="{320F0C86-67B3-421B-4DF3-8351ADAAD715}"/>
          </ac:spMkLst>
        </pc:spChg>
        <pc:spChg chg="add del mod">
          <ac:chgData name="김동현" userId="8c64dec1-4abb-43da-b520-b169238291d7" providerId="ADAL" clId="{1EC44772-CA0A-4475-971F-3DF8981416FF}" dt="2023-12-13T21:11:18.550" v="2676" actId="478"/>
          <ac:spMkLst>
            <pc:docMk/>
            <pc:sldMk cId="3890558390" sldId="261"/>
            <ac:spMk id="22" creationId="{0D3FE22C-448C-B2C1-E129-7D664AC5805F}"/>
          </ac:spMkLst>
        </pc:spChg>
        <pc:spChg chg="add del mod">
          <ac:chgData name="김동현" userId="8c64dec1-4abb-43da-b520-b169238291d7" providerId="ADAL" clId="{1EC44772-CA0A-4475-971F-3DF8981416FF}" dt="2023-12-13T21:11:44.020" v="2688" actId="478"/>
          <ac:spMkLst>
            <pc:docMk/>
            <pc:sldMk cId="3890558390" sldId="261"/>
            <ac:spMk id="24" creationId="{2C935595-B850-A1D2-8F1B-3D84524F5EEA}"/>
          </ac:spMkLst>
        </pc:spChg>
        <pc:spChg chg="add mod">
          <ac:chgData name="김동현" userId="8c64dec1-4abb-43da-b520-b169238291d7" providerId="ADAL" clId="{1EC44772-CA0A-4475-971F-3DF8981416FF}" dt="2023-12-13T21:58:33.111" v="3591" actId="20577"/>
          <ac:spMkLst>
            <pc:docMk/>
            <pc:sldMk cId="3890558390" sldId="261"/>
            <ac:spMk id="27" creationId="{885AFD84-D484-9D3F-0047-5D128627DE03}"/>
          </ac:spMkLst>
        </pc:spChg>
        <pc:picChg chg="add del mod modCrop">
          <ac:chgData name="김동현" userId="8c64dec1-4abb-43da-b520-b169238291d7" providerId="ADAL" clId="{1EC44772-CA0A-4475-971F-3DF8981416FF}" dt="2023-12-13T21:09:02.345" v="2566" actId="478"/>
          <ac:picMkLst>
            <pc:docMk/>
            <pc:sldMk cId="3890558390" sldId="261"/>
            <ac:picMk id="7" creationId="{CFC62AB1-86F2-A247-9934-A13BA35A32FF}"/>
          </ac:picMkLst>
        </pc:picChg>
        <pc:picChg chg="del">
          <ac:chgData name="김동현" userId="8c64dec1-4abb-43da-b520-b169238291d7" providerId="ADAL" clId="{1EC44772-CA0A-4475-971F-3DF8981416FF}" dt="2023-12-13T20:59:54.198" v="2366" actId="478"/>
          <ac:picMkLst>
            <pc:docMk/>
            <pc:sldMk cId="3890558390" sldId="261"/>
            <ac:picMk id="9" creationId="{D5776D1D-9154-BD79-6314-5B7D9D287D63}"/>
          </ac:picMkLst>
        </pc:picChg>
        <pc:picChg chg="del">
          <ac:chgData name="김동현" userId="8c64dec1-4abb-43da-b520-b169238291d7" providerId="ADAL" clId="{1EC44772-CA0A-4475-971F-3DF8981416FF}" dt="2023-12-13T20:59:54.198" v="2366" actId="478"/>
          <ac:picMkLst>
            <pc:docMk/>
            <pc:sldMk cId="3890558390" sldId="261"/>
            <ac:picMk id="11" creationId="{27AB91F2-F63A-0792-5DE5-B6C48CEE2782}"/>
          </ac:picMkLst>
        </pc:picChg>
        <pc:picChg chg="add del mod ord modCrop">
          <ac:chgData name="김동현" userId="8c64dec1-4abb-43da-b520-b169238291d7" providerId="ADAL" clId="{1EC44772-CA0A-4475-971F-3DF8981416FF}" dt="2023-12-13T21:11:39.363" v="2684" actId="478"/>
          <ac:picMkLst>
            <pc:docMk/>
            <pc:sldMk cId="3890558390" sldId="261"/>
            <ac:picMk id="12" creationId="{FC2A85CE-4CCE-6CBB-C788-B6E0197CB549}"/>
          </ac:picMkLst>
        </pc:picChg>
        <pc:picChg chg="del">
          <ac:chgData name="김동현" userId="8c64dec1-4abb-43da-b520-b169238291d7" providerId="ADAL" clId="{1EC44772-CA0A-4475-971F-3DF8981416FF}" dt="2023-12-13T20:59:54.198" v="2366" actId="478"/>
          <ac:picMkLst>
            <pc:docMk/>
            <pc:sldMk cId="3890558390" sldId="261"/>
            <ac:picMk id="13" creationId="{583D319F-ADDE-86A3-4AAC-58E1A06CC425}"/>
          </ac:picMkLst>
        </pc:picChg>
        <pc:picChg chg="del">
          <ac:chgData name="김동현" userId="8c64dec1-4abb-43da-b520-b169238291d7" providerId="ADAL" clId="{1EC44772-CA0A-4475-971F-3DF8981416FF}" dt="2023-12-13T20:59:48.724" v="2364" actId="478"/>
          <ac:picMkLst>
            <pc:docMk/>
            <pc:sldMk cId="3890558390" sldId="261"/>
            <ac:picMk id="19" creationId="{6E3579E6-607D-A134-D178-A6860506C7B7}"/>
          </ac:picMkLst>
        </pc:picChg>
        <pc:picChg chg="add del mod">
          <ac:chgData name="김동현" userId="8c64dec1-4abb-43da-b520-b169238291d7" providerId="ADAL" clId="{1EC44772-CA0A-4475-971F-3DF8981416FF}" dt="2023-12-13T21:11:41.617" v="2687" actId="478"/>
          <ac:picMkLst>
            <pc:docMk/>
            <pc:sldMk cId="3890558390" sldId="261"/>
            <ac:picMk id="20" creationId="{C8DF57FF-3FC9-E0BC-E0E0-4ADBD2F3986B}"/>
          </ac:picMkLst>
        </pc:picChg>
        <pc:picChg chg="del">
          <ac:chgData name="김동현" userId="8c64dec1-4abb-43da-b520-b169238291d7" providerId="ADAL" clId="{1EC44772-CA0A-4475-971F-3DF8981416FF}" dt="2023-12-13T20:59:48.724" v="2364" actId="478"/>
          <ac:picMkLst>
            <pc:docMk/>
            <pc:sldMk cId="3890558390" sldId="261"/>
            <ac:picMk id="21" creationId="{DC55D8FE-2291-88A5-9E39-A55CE1DF99DC}"/>
          </ac:picMkLst>
        </pc:picChg>
        <pc:picChg chg="add mod">
          <ac:chgData name="김동현" userId="8c64dec1-4abb-43da-b520-b169238291d7" providerId="ADAL" clId="{1EC44772-CA0A-4475-971F-3DF8981416FF}" dt="2023-12-13T21:12:39.363" v="2798" actId="1076"/>
          <ac:picMkLst>
            <pc:docMk/>
            <pc:sldMk cId="3890558390" sldId="261"/>
            <ac:picMk id="26" creationId="{231E1FA5-C4D1-33E7-D3AE-CD7F7F371095}"/>
          </ac:picMkLst>
        </pc:picChg>
        <pc:picChg chg="add mod">
          <ac:chgData name="김동현" userId="8c64dec1-4abb-43da-b520-b169238291d7" providerId="ADAL" clId="{1EC44772-CA0A-4475-971F-3DF8981416FF}" dt="2023-12-13T21:13:06.241" v="2803" actId="1076"/>
          <ac:picMkLst>
            <pc:docMk/>
            <pc:sldMk cId="3890558390" sldId="261"/>
            <ac:picMk id="28" creationId="{DFE1038B-6670-E268-0F24-25D8C108FB11}"/>
          </ac:picMkLst>
        </pc:picChg>
      </pc:sldChg>
      <pc:sldChg chg="addSp delSp modSp add del mod ord modAnim">
        <pc:chgData name="김동현" userId="8c64dec1-4abb-43da-b520-b169238291d7" providerId="ADAL" clId="{1EC44772-CA0A-4475-971F-3DF8981416FF}" dt="2023-12-13T21:55:43.846" v="3548"/>
        <pc:sldMkLst>
          <pc:docMk/>
          <pc:sldMk cId="4046148985" sldId="262"/>
        </pc:sldMkLst>
        <pc:spChg chg="add mod">
          <ac:chgData name="김동현" userId="8c64dec1-4abb-43da-b520-b169238291d7" providerId="ADAL" clId="{1EC44772-CA0A-4475-971F-3DF8981416FF}" dt="2023-12-13T21:19:34.413" v="3147" actId="1076"/>
          <ac:spMkLst>
            <pc:docMk/>
            <pc:sldMk cId="4046148985" sldId="262"/>
            <ac:spMk id="62" creationId="{7D48FB96-ECD4-0C8D-B25E-CC67A4CF2947}"/>
          </ac:spMkLst>
        </pc:spChg>
        <pc:spChg chg="add mod">
          <ac:chgData name="김동현" userId="8c64dec1-4abb-43da-b520-b169238291d7" providerId="ADAL" clId="{1EC44772-CA0A-4475-971F-3DF8981416FF}" dt="2023-12-13T21:19:34.413" v="3147" actId="1076"/>
          <ac:spMkLst>
            <pc:docMk/>
            <pc:sldMk cId="4046148985" sldId="262"/>
            <ac:spMk id="63" creationId="{B795E87A-490F-9059-C4B4-46822757BDCD}"/>
          </ac:spMkLst>
        </pc:spChg>
        <pc:spChg chg="add mod">
          <ac:chgData name="김동현" userId="8c64dec1-4abb-43da-b520-b169238291d7" providerId="ADAL" clId="{1EC44772-CA0A-4475-971F-3DF8981416FF}" dt="2023-12-13T21:19:34.413" v="3147" actId="1076"/>
          <ac:spMkLst>
            <pc:docMk/>
            <pc:sldMk cId="4046148985" sldId="262"/>
            <ac:spMk id="64" creationId="{53B90F3D-D8B9-81DA-0356-07FD2961043E}"/>
          </ac:spMkLst>
        </pc:spChg>
        <pc:spChg chg="add mod">
          <ac:chgData name="김동현" userId="8c64dec1-4abb-43da-b520-b169238291d7" providerId="ADAL" clId="{1EC44772-CA0A-4475-971F-3DF8981416FF}" dt="2023-12-13T21:51:25.098" v="3508" actId="20577"/>
          <ac:spMkLst>
            <pc:docMk/>
            <pc:sldMk cId="4046148985" sldId="262"/>
            <ac:spMk id="65" creationId="{E40D684C-FA97-FE57-F2F4-9BEA924CFBF9}"/>
          </ac:spMkLst>
        </pc:spChg>
        <pc:picChg chg="add del mod">
          <ac:chgData name="김동현" userId="8c64dec1-4abb-43da-b520-b169238291d7" providerId="ADAL" clId="{1EC44772-CA0A-4475-971F-3DF8981416FF}" dt="2023-12-13T21:01:19.498" v="2390"/>
          <ac:picMkLst>
            <pc:docMk/>
            <pc:sldMk cId="4046148985" sldId="262"/>
            <ac:picMk id="3" creationId="{DC0C3B38-AD32-ED12-DB93-DFC0792CB758}"/>
          </ac:picMkLst>
        </pc:picChg>
        <pc:picChg chg="add del mod">
          <ac:chgData name="김동현" userId="8c64dec1-4abb-43da-b520-b169238291d7" providerId="ADAL" clId="{1EC44772-CA0A-4475-971F-3DF8981416FF}" dt="2023-12-13T21:01:19.498" v="2390"/>
          <ac:picMkLst>
            <pc:docMk/>
            <pc:sldMk cId="4046148985" sldId="262"/>
            <ac:picMk id="5" creationId="{2B7BCDE5-AB76-E955-8D2F-3749A9F2A506}"/>
          </ac:picMkLst>
        </pc:picChg>
        <pc:picChg chg="add del">
          <ac:chgData name="김동현" userId="8c64dec1-4abb-43da-b520-b169238291d7" providerId="ADAL" clId="{1EC44772-CA0A-4475-971F-3DF8981416FF}" dt="2023-12-13T21:01:29.943" v="2398" actId="478"/>
          <ac:picMkLst>
            <pc:docMk/>
            <pc:sldMk cId="4046148985" sldId="262"/>
            <ac:picMk id="7" creationId="{CFC62AB1-86F2-A247-9934-A13BA35A32FF}"/>
          </ac:picMkLst>
        </pc:picChg>
        <pc:picChg chg="add del mod">
          <ac:chgData name="김동현" userId="8c64dec1-4abb-43da-b520-b169238291d7" providerId="ADAL" clId="{1EC44772-CA0A-4475-971F-3DF8981416FF}" dt="2023-12-13T21:01:19.498" v="2390"/>
          <ac:picMkLst>
            <pc:docMk/>
            <pc:sldMk cId="4046148985" sldId="262"/>
            <ac:picMk id="9" creationId="{B5CE4425-C682-4CFF-A5B9-C1FE562B7EAB}"/>
          </ac:picMkLst>
        </pc:picChg>
        <pc:picChg chg="add del mod">
          <ac:chgData name="김동현" userId="8c64dec1-4abb-43da-b520-b169238291d7" providerId="ADAL" clId="{1EC44772-CA0A-4475-971F-3DF8981416FF}" dt="2023-12-13T21:01:19.498" v="2390"/>
          <ac:picMkLst>
            <pc:docMk/>
            <pc:sldMk cId="4046148985" sldId="262"/>
            <ac:picMk id="11" creationId="{437F5198-9029-7E9B-1B16-328E6026F4B1}"/>
          </ac:picMkLst>
        </pc:picChg>
        <pc:picChg chg="add del mod">
          <ac:chgData name="김동현" userId="8c64dec1-4abb-43da-b520-b169238291d7" providerId="ADAL" clId="{1EC44772-CA0A-4475-971F-3DF8981416FF}" dt="2023-12-13T21:01:19.498" v="2390"/>
          <ac:picMkLst>
            <pc:docMk/>
            <pc:sldMk cId="4046148985" sldId="262"/>
            <ac:picMk id="13" creationId="{56166F58-18D1-F73F-49A9-10761CC885BC}"/>
          </ac:picMkLst>
        </pc:picChg>
        <pc:picChg chg="add del mod">
          <ac:chgData name="김동현" userId="8c64dec1-4abb-43da-b520-b169238291d7" providerId="ADAL" clId="{1EC44772-CA0A-4475-971F-3DF8981416FF}" dt="2023-12-13T21:23:07.910" v="3318" actId="478"/>
          <ac:picMkLst>
            <pc:docMk/>
            <pc:sldMk cId="4046148985" sldId="262"/>
            <ac:picMk id="15" creationId="{E1083B57-C5D4-4077-3161-2A144C6C1E12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17" creationId="{1DA7E48D-18D4-92AD-D570-14B1DCDB87F5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19" creationId="{40D09C90-40B3-C8CE-EA94-56B808506743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21" creationId="{A6487533-7D90-FD51-4E72-E72BA3ACBF87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23" creationId="{4FD54C06-0440-99D5-E6E7-E660BCE44AC7}"/>
          </ac:picMkLst>
        </pc:picChg>
        <pc:picChg chg="add del mod">
          <ac:chgData name="김동현" userId="8c64dec1-4abb-43da-b520-b169238291d7" providerId="ADAL" clId="{1EC44772-CA0A-4475-971F-3DF8981416FF}" dt="2023-12-13T21:23:06.128" v="3317" actId="478"/>
          <ac:picMkLst>
            <pc:docMk/>
            <pc:sldMk cId="4046148985" sldId="262"/>
            <ac:picMk id="25" creationId="{C06EB6B0-9B86-09E7-39BF-1762F766F9BD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27" creationId="{7268CC89-AB3B-0E46-B559-06B50432BC89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29" creationId="{5C477111-AD47-E76E-8F60-E2533559903C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31" creationId="{A6047027-43C4-3640-7637-58B4F558C714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33" creationId="{7A85BDFA-7CB5-35F0-FE4B-D4A0F0F93C82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35" creationId="{EE59ED9A-0AC3-A26C-54FC-4E576571A235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37" creationId="{64E341CE-6849-269F-D199-AEEC034CCF5C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39" creationId="{83899BFE-AC00-5FD9-2346-050D8539D034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41" creationId="{F70CD71D-6527-C750-2740-22C11F9FCE8A}"/>
          </ac:picMkLst>
        </pc:picChg>
        <pc:picChg chg="add mod">
          <ac:chgData name="김동현" userId="8c64dec1-4abb-43da-b520-b169238291d7" providerId="ADAL" clId="{1EC44772-CA0A-4475-971F-3DF8981416FF}" dt="2023-12-13T21:19:28.169" v="3146" actId="1076"/>
          <ac:picMkLst>
            <pc:docMk/>
            <pc:sldMk cId="4046148985" sldId="262"/>
            <ac:picMk id="43" creationId="{7AC4FDDA-027B-628F-6159-61BC901F5EB3}"/>
          </ac:picMkLst>
        </pc:picChg>
        <pc:picChg chg="add mod">
          <ac:chgData name="김동현" userId="8c64dec1-4abb-43da-b520-b169238291d7" providerId="ADAL" clId="{1EC44772-CA0A-4475-971F-3DF8981416FF}" dt="2023-12-13T21:15:22.965" v="2920" actId="1036"/>
          <ac:picMkLst>
            <pc:docMk/>
            <pc:sldMk cId="4046148985" sldId="262"/>
            <ac:picMk id="45" creationId="{E5F789CC-CFD7-7F77-341E-7436809D617C}"/>
          </ac:picMkLst>
        </pc:picChg>
        <pc:picChg chg="add mod">
          <ac:chgData name="김동현" userId="8c64dec1-4abb-43da-b520-b169238291d7" providerId="ADAL" clId="{1EC44772-CA0A-4475-971F-3DF8981416FF}" dt="2023-12-13T21:15:22.965" v="2920" actId="1036"/>
          <ac:picMkLst>
            <pc:docMk/>
            <pc:sldMk cId="4046148985" sldId="262"/>
            <ac:picMk id="47" creationId="{871D673E-3E89-E333-EA42-242F7ED39A08}"/>
          </ac:picMkLst>
        </pc:picChg>
        <pc:picChg chg="add mod">
          <ac:chgData name="김동현" userId="8c64dec1-4abb-43da-b520-b169238291d7" providerId="ADAL" clId="{1EC44772-CA0A-4475-971F-3DF8981416FF}" dt="2023-12-13T21:15:22.965" v="2920" actId="1036"/>
          <ac:picMkLst>
            <pc:docMk/>
            <pc:sldMk cId="4046148985" sldId="262"/>
            <ac:picMk id="49" creationId="{C42C6CEA-4687-E58D-DA52-01CE7ECF551F}"/>
          </ac:picMkLst>
        </pc:picChg>
        <pc:picChg chg="add mod">
          <ac:chgData name="김동현" userId="8c64dec1-4abb-43da-b520-b169238291d7" providerId="ADAL" clId="{1EC44772-CA0A-4475-971F-3DF8981416FF}" dt="2023-12-13T21:15:22.965" v="2920" actId="1036"/>
          <ac:picMkLst>
            <pc:docMk/>
            <pc:sldMk cId="4046148985" sldId="262"/>
            <ac:picMk id="51" creationId="{4A01D1CC-7EF9-0DD9-CCC3-A3623FFC6DA4}"/>
          </ac:picMkLst>
        </pc:picChg>
        <pc:picChg chg="add mod">
          <ac:chgData name="김동현" userId="8c64dec1-4abb-43da-b520-b169238291d7" providerId="ADAL" clId="{1EC44772-CA0A-4475-971F-3DF8981416FF}" dt="2023-12-13T21:15:22.965" v="2920" actId="1036"/>
          <ac:picMkLst>
            <pc:docMk/>
            <pc:sldMk cId="4046148985" sldId="262"/>
            <ac:picMk id="53" creationId="{EC503A9D-CA44-2FA7-325F-DE63D97713DC}"/>
          </ac:picMkLst>
        </pc:picChg>
        <pc:picChg chg="add mod">
          <ac:chgData name="김동현" userId="8c64dec1-4abb-43da-b520-b169238291d7" providerId="ADAL" clId="{1EC44772-CA0A-4475-971F-3DF8981416FF}" dt="2023-12-13T21:15:22.965" v="2920" actId="1036"/>
          <ac:picMkLst>
            <pc:docMk/>
            <pc:sldMk cId="4046148985" sldId="262"/>
            <ac:picMk id="55" creationId="{DA63A7F4-3DD9-83DD-782E-D0E9DC6C8B5B}"/>
          </ac:picMkLst>
        </pc:picChg>
        <pc:picChg chg="add mod">
          <ac:chgData name="김동현" userId="8c64dec1-4abb-43da-b520-b169238291d7" providerId="ADAL" clId="{1EC44772-CA0A-4475-971F-3DF8981416FF}" dt="2023-12-13T21:15:22.965" v="2920" actId="1036"/>
          <ac:picMkLst>
            <pc:docMk/>
            <pc:sldMk cId="4046148985" sldId="262"/>
            <ac:picMk id="57" creationId="{682C7457-34A5-F4F0-36CB-A214F1C9E935}"/>
          </ac:picMkLst>
        </pc:picChg>
        <pc:picChg chg="add del mod">
          <ac:chgData name="김동현" userId="8c64dec1-4abb-43da-b520-b169238291d7" providerId="ADAL" clId="{1EC44772-CA0A-4475-971F-3DF8981416FF}" dt="2023-12-13T21:08:00.754" v="2559" actId="478"/>
          <ac:picMkLst>
            <pc:docMk/>
            <pc:sldMk cId="4046148985" sldId="262"/>
            <ac:picMk id="59" creationId="{9D5A8414-1308-F42F-1159-7598BC49B10F}"/>
          </ac:picMkLst>
        </pc:picChg>
        <pc:picChg chg="add mod">
          <ac:chgData name="김동현" userId="8c64dec1-4abb-43da-b520-b169238291d7" providerId="ADAL" clId="{1EC44772-CA0A-4475-971F-3DF8981416FF}" dt="2023-12-13T21:15:22.965" v="2920" actId="1036"/>
          <ac:picMkLst>
            <pc:docMk/>
            <pc:sldMk cId="4046148985" sldId="262"/>
            <ac:picMk id="61" creationId="{3117B8C8-36A0-9E15-A04A-22CC0E7913B2}"/>
          </ac:picMkLst>
        </pc:picChg>
        <pc:picChg chg="add mod">
          <ac:chgData name="김동현" userId="8c64dec1-4abb-43da-b520-b169238291d7" providerId="ADAL" clId="{1EC44772-CA0A-4475-971F-3DF8981416FF}" dt="2023-12-13T21:15:47.195" v="2940" actId="1076"/>
          <ac:picMkLst>
            <pc:docMk/>
            <pc:sldMk cId="4046148985" sldId="262"/>
            <ac:picMk id="66" creationId="{5C1AEA0B-DE09-4BA8-7A8E-07C1740A2F4C}"/>
          </ac:picMkLst>
        </pc:picChg>
        <pc:picChg chg="add mod">
          <ac:chgData name="김동현" userId="8c64dec1-4abb-43da-b520-b169238291d7" providerId="ADAL" clId="{1EC44772-CA0A-4475-971F-3DF8981416FF}" dt="2023-12-13T21:55:43.846" v="3548"/>
          <ac:picMkLst>
            <pc:docMk/>
            <pc:sldMk cId="4046148985" sldId="262"/>
            <ac:picMk id="67" creationId="{9F2E5B2D-D34F-A1AD-9C29-8BB25BD3687A}"/>
          </ac:picMkLst>
        </pc:picChg>
        <pc:picChg chg="add mod">
          <ac:chgData name="김동현" userId="8c64dec1-4abb-43da-b520-b169238291d7" providerId="ADAL" clId="{1EC44772-CA0A-4475-971F-3DF8981416FF}" dt="2023-12-13T21:23:25.017" v="3326" actId="1076"/>
          <ac:picMkLst>
            <pc:docMk/>
            <pc:sldMk cId="4046148985" sldId="262"/>
            <ac:picMk id="68" creationId="{AF8F6157-62F2-6DDB-9BDC-21479E0E9B12}"/>
          </ac:picMkLst>
        </pc:picChg>
        <pc:picChg chg="add del mod">
          <ac:chgData name="김동현" userId="8c64dec1-4abb-43da-b520-b169238291d7" providerId="ADAL" clId="{1EC44772-CA0A-4475-971F-3DF8981416FF}" dt="2023-12-13T21:24:20.621" v="3345" actId="478"/>
          <ac:picMkLst>
            <pc:docMk/>
            <pc:sldMk cId="4046148985" sldId="262"/>
            <ac:picMk id="70" creationId="{2A082138-B9B5-564A-7480-5422A9C31F3B}"/>
          </ac:picMkLst>
        </pc:picChg>
        <pc:picChg chg="add del mod">
          <ac:chgData name="김동현" userId="8c64dec1-4abb-43da-b520-b169238291d7" providerId="ADAL" clId="{1EC44772-CA0A-4475-971F-3DF8981416FF}" dt="2023-12-13T21:24:19.776" v="3344" actId="478"/>
          <ac:picMkLst>
            <pc:docMk/>
            <pc:sldMk cId="4046148985" sldId="262"/>
            <ac:picMk id="72" creationId="{CE7F4C50-E5D4-2810-4D7F-3F1FAA63F5F3}"/>
          </ac:picMkLst>
        </pc:picChg>
        <pc:picChg chg="add mod">
          <ac:chgData name="김동현" userId="8c64dec1-4abb-43da-b520-b169238291d7" providerId="ADAL" clId="{1EC44772-CA0A-4475-971F-3DF8981416FF}" dt="2023-12-13T21:53:24.758" v="3531" actId="1076"/>
          <ac:picMkLst>
            <pc:docMk/>
            <pc:sldMk cId="4046148985" sldId="262"/>
            <ac:picMk id="73" creationId="{B5BD4A4B-9539-C8ED-E4FF-D78277C96A8B}"/>
          </ac:picMkLst>
        </pc:picChg>
        <pc:picChg chg="add mod">
          <ac:chgData name="김동현" userId="8c64dec1-4abb-43da-b520-b169238291d7" providerId="ADAL" clId="{1EC44772-CA0A-4475-971F-3DF8981416FF}" dt="2023-12-13T21:51:51.069" v="3516" actId="14100"/>
          <ac:picMkLst>
            <pc:docMk/>
            <pc:sldMk cId="4046148985" sldId="262"/>
            <ac:picMk id="2050" creationId="{ADFFCFE9-39DB-A830-9F1E-CC063E54B9CA}"/>
          </ac:picMkLst>
        </pc:picChg>
        <pc:picChg chg="add mod">
          <ac:chgData name="김동현" userId="8c64dec1-4abb-43da-b520-b169238291d7" providerId="ADAL" clId="{1EC44772-CA0A-4475-971F-3DF8981416FF}" dt="2023-12-13T21:52:16.393" v="3521" actId="1076"/>
          <ac:picMkLst>
            <pc:docMk/>
            <pc:sldMk cId="4046148985" sldId="262"/>
            <ac:picMk id="2052" creationId="{6B985CB2-9C5A-2ABD-778C-3CB94D6DD6CF}"/>
          </ac:picMkLst>
        </pc:picChg>
        <pc:picChg chg="add mod">
          <ac:chgData name="김동현" userId="8c64dec1-4abb-43da-b520-b169238291d7" providerId="ADAL" clId="{1EC44772-CA0A-4475-971F-3DF8981416FF}" dt="2023-12-13T21:53:14.983" v="3527" actId="1076"/>
          <ac:picMkLst>
            <pc:docMk/>
            <pc:sldMk cId="4046148985" sldId="262"/>
            <ac:picMk id="2054" creationId="{C9247DD0-710E-9D98-6400-014C3906BE10}"/>
          </ac:picMkLst>
        </pc:picChg>
      </pc:sldChg>
      <pc:sldChg chg="addSp modSp add mod">
        <pc:chgData name="김동현" userId="8c64dec1-4abb-43da-b520-b169238291d7" providerId="ADAL" clId="{1EC44772-CA0A-4475-971F-3DF8981416FF}" dt="2023-12-13T21:46:22.483" v="3445" actId="20577"/>
        <pc:sldMkLst>
          <pc:docMk/>
          <pc:sldMk cId="3259391941" sldId="263"/>
        </pc:sldMkLst>
        <pc:spChg chg="mod">
          <ac:chgData name="김동현" userId="8c64dec1-4abb-43da-b520-b169238291d7" providerId="ADAL" clId="{1EC44772-CA0A-4475-971F-3DF8981416FF}" dt="2023-12-13T21:11:33.482" v="2681" actId="1076"/>
          <ac:spMkLst>
            <pc:docMk/>
            <pc:sldMk cId="3259391941" sldId="263"/>
            <ac:spMk id="8" creationId="{449872A1-0D76-E43D-2F13-D438F1DD43D3}"/>
          </ac:spMkLst>
        </pc:spChg>
        <pc:spChg chg="mod">
          <ac:chgData name="김동현" userId="8c64dec1-4abb-43da-b520-b169238291d7" providerId="ADAL" clId="{1EC44772-CA0A-4475-971F-3DF8981416FF}" dt="2023-12-13T21:46:22.483" v="3445" actId="20577"/>
          <ac:spMkLst>
            <pc:docMk/>
            <pc:sldMk cId="3259391941" sldId="263"/>
            <ac:spMk id="17" creationId="{320F0C86-67B3-421B-4DF3-8351ADAAD715}"/>
          </ac:spMkLst>
        </pc:spChg>
        <pc:picChg chg="add mod">
          <ac:chgData name="김동현" userId="8c64dec1-4abb-43da-b520-b169238291d7" providerId="ADAL" clId="{1EC44772-CA0A-4475-971F-3DF8981416FF}" dt="2023-12-13T21:19:01.941" v="3141" actId="1035"/>
          <ac:picMkLst>
            <pc:docMk/>
            <pc:sldMk cId="3259391941" sldId="263"/>
            <ac:picMk id="3" creationId="{AB283BA0-DBB7-956A-BD2A-A5A4C263780D}"/>
          </ac:picMkLst>
        </pc:picChg>
        <pc:picChg chg="add mod">
          <ac:chgData name="김동현" userId="8c64dec1-4abb-43da-b520-b169238291d7" providerId="ADAL" clId="{1EC44772-CA0A-4475-971F-3DF8981416FF}" dt="2023-12-13T21:19:01.941" v="3141" actId="1035"/>
          <ac:picMkLst>
            <pc:docMk/>
            <pc:sldMk cId="3259391941" sldId="263"/>
            <ac:picMk id="4" creationId="{910CB75B-1B75-6504-CD8A-557393F93FB0}"/>
          </ac:picMkLst>
        </pc:picChg>
        <pc:picChg chg="add mod">
          <ac:chgData name="김동현" userId="8c64dec1-4abb-43da-b520-b169238291d7" providerId="ADAL" clId="{1EC44772-CA0A-4475-971F-3DF8981416FF}" dt="2023-12-13T21:19:01.941" v="3141" actId="1035"/>
          <ac:picMkLst>
            <pc:docMk/>
            <pc:sldMk cId="3259391941" sldId="263"/>
            <ac:picMk id="5" creationId="{E5B15690-0203-5EAD-8164-437D7BE75B51}"/>
          </ac:picMkLst>
        </pc:picChg>
        <pc:picChg chg="mod">
          <ac:chgData name="김동현" userId="8c64dec1-4abb-43da-b520-b169238291d7" providerId="ADAL" clId="{1EC44772-CA0A-4475-971F-3DF8981416FF}" dt="2023-12-13T21:18:25.979" v="3123" actId="1076"/>
          <ac:picMkLst>
            <pc:docMk/>
            <pc:sldMk cId="3259391941" sldId="263"/>
            <ac:picMk id="12" creationId="{FC2A85CE-4CCE-6CBB-C788-B6E0197CB549}"/>
          </ac:picMkLst>
        </pc:picChg>
      </pc:sldChg>
      <pc:sldChg chg="add del">
        <pc:chgData name="김동현" userId="8c64dec1-4abb-43da-b520-b169238291d7" providerId="ADAL" clId="{1EC44772-CA0A-4475-971F-3DF8981416FF}" dt="2023-12-13T21:01:23.555" v="2392"/>
        <pc:sldMkLst>
          <pc:docMk/>
          <pc:sldMk cId="3663942525" sldId="263"/>
        </pc:sldMkLst>
      </pc:sldChg>
      <pc:sldChg chg="addSp delSp modSp add mod ord">
        <pc:chgData name="김동현" userId="8c64dec1-4abb-43da-b520-b169238291d7" providerId="ADAL" clId="{1EC44772-CA0A-4475-971F-3DF8981416FF}" dt="2023-12-13T21:46:31.775" v="3446" actId="20577"/>
        <pc:sldMkLst>
          <pc:docMk/>
          <pc:sldMk cId="2177621723" sldId="264"/>
        </pc:sldMkLst>
        <pc:spChg chg="mod">
          <ac:chgData name="김동현" userId="8c64dec1-4abb-43da-b520-b169238291d7" providerId="ADAL" clId="{1EC44772-CA0A-4475-971F-3DF8981416FF}" dt="2023-12-13T21:46:31.775" v="3446" actId="20577"/>
          <ac:spMkLst>
            <pc:docMk/>
            <pc:sldMk cId="2177621723" sldId="264"/>
            <ac:spMk id="27" creationId="{885AFD84-D484-9D3F-0047-5D128627DE03}"/>
          </ac:spMkLst>
        </pc:spChg>
        <pc:picChg chg="add mod ord">
          <ac:chgData name="김동현" userId="8c64dec1-4abb-43da-b520-b169238291d7" providerId="ADAL" clId="{1EC44772-CA0A-4475-971F-3DF8981416FF}" dt="2023-12-13T21:26:31.791" v="3363" actId="1076"/>
          <ac:picMkLst>
            <pc:docMk/>
            <pc:sldMk cId="2177621723" sldId="264"/>
            <ac:picMk id="3" creationId="{C98BE7A7-4B84-900C-1A40-D1998A5F45E9}"/>
          </ac:picMkLst>
        </pc:picChg>
        <pc:picChg chg="add mod">
          <ac:chgData name="김동현" userId="8c64dec1-4abb-43da-b520-b169238291d7" providerId="ADAL" clId="{1EC44772-CA0A-4475-971F-3DF8981416FF}" dt="2023-12-13T21:20:52.330" v="3278" actId="1076"/>
          <ac:picMkLst>
            <pc:docMk/>
            <pc:sldMk cId="2177621723" sldId="264"/>
            <ac:picMk id="5" creationId="{3559C297-1D12-2DD3-8B16-53135D33F46D}"/>
          </ac:picMkLst>
        </pc:picChg>
        <pc:picChg chg="add del mod modCrop">
          <ac:chgData name="김동현" userId="8c64dec1-4abb-43da-b520-b169238291d7" providerId="ADAL" clId="{1EC44772-CA0A-4475-971F-3DF8981416FF}" dt="2023-12-13T21:26:29.259" v="3362" actId="478"/>
          <ac:picMkLst>
            <pc:docMk/>
            <pc:sldMk cId="2177621723" sldId="264"/>
            <ac:picMk id="6" creationId="{841E836A-D507-19ED-6E37-D7ED365CDEB8}"/>
          </ac:picMkLst>
        </pc:picChg>
        <pc:picChg chg="del">
          <ac:chgData name="김동현" userId="8c64dec1-4abb-43da-b520-b169238291d7" providerId="ADAL" clId="{1EC44772-CA0A-4475-971F-3DF8981416FF}" dt="2023-12-13T21:20:17.139" v="3266" actId="478"/>
          <ac:picMkLst>
            <pc:docMk/>
            <pc:sldMk cId="2177621723" sldId="264"/>
            <ac:picMk id="26" creationId="{231E1FA5-C4D1-33E7-D3AE-CD7F7F371095}"/>
          </ac:picMkLst>
        </pc:picChg>
        <pc:picChg chg="del">
          <ac:chgData name="김동현" userId="8c64dec1-4abb-43da-b520-b169238291d7" providerId="ADAL" clId="{1EC44772-CA0A-4475-971F-3DF8981416FF}" dt="2023-12-13T21:20:18.848" v="3267" actId="478"/>
          <ac:picMkLst>
            <pc:docMk/>
            <pc:sldMk cId="2177621723" sldId="264"/>
            <ac:picMk id="28" creationId="{DFE1038B-6670-E268-0F24-25D8C108FB11}"/>
          </ac:picMkLst>
        </pc:picChg>
      </pc:sldChg>
      <pc:sldChg chg="delSp modSp add mod">
        <pc:chgData name="김동현" userId="8c64dec1-4abb-43da-b520-b169238291d7" providerId="ADAL" clId="{1EC44772-CA0A-4475-971F-3DF8981416FF}" dt="2023-12-13T21:28:44.976" v="3408" actId="20577"/>
        <pc:sldMkLst>
          <pc:docMk/>
          <pc:sldMk cId="2297470076" sldId="265"/>
        </pc:sldMkLst>
        <pc:spChg chg="mod">
          <ac:chgData name="김동현" userId="8c64dec1-4abb-43da-b520-b169238291d7" providerId="ADAL" clId="{1EC44772-CA0A-4475-971F-3DF8981416FF}" dt="2023-12-13T21:28:44.976" v="3408" actId="20577"/>
          <ac:spMkLst>
            <pc:docMk/>
            <pc:sldMk cId="2297470076" sldId="265"/>
            <ac:spMk id="27" creationId="{885AFD84-D484-9D3F-0047-5D128627DE03}"/>
          </ac:spMkLst>
        </pc:spChg>
        <pc:picChg chg="del">
          <ac:chgData name="김동현" userId="8c64dec1-4abb-43da-b520-b169238291d7" providerId="ADAL" clId="{1EC44772-CA0A-4475-971F-3DF8981416FF}" dt="2023-12-13T21:27:43.214" v="3366" actId="478"/>
          <ac:picMkLst>
            <pc:docMk/>
            <pc:sldMk cId="2297470076" sldId="265"/>
            <ac:picMk id="26" creationId="{231E1FA5-C4D1-33E7-D3AE-CD7F7F371095}"/>
          </ac:picMkLst>
        </pc:picChg>
        <pc:picChg chg="del">
          <ac:chgData name="김동현" userId="8c64dec1-4abb-43da-b520-b169238291d7" providerId="ADAL" clId="{1EC44772-CA0A-4475-971F-3DF8981416FF}" dt="2023-12-13T21:27:43.780" v="3367" actId="478"/>
          <ac:picMkLst>
            <pc:docMk/>
            <pc:sldMk cId="2297470076" sldId="265"/>
            <ac:picMk id="28" creationId="{DFE1038B-6670-E268-0F24-25D8C108FB11}"/>
          </ac:picMkLst>
        </pc:picChg>
      </pc:sldChg>
      <pc:sldChg chg="addSp delSp modSp add del mod modAnim">
        <pc:chgData name="김동현" userId="8c64dec1-4abb-43da-b520-b169238291d7" providerId="ADAL" clId="{1EC44772-CA0A-4475-971F-3DF8981416FF}" dt="2023-12-15T04:48:36.625" v="3610" actId="47"/>
        <pc:sldMkLst>
          <pc:docMk/>
          <pc:sldMk cId="3115226858" sldId="266"/>
        </pc:sldMkLst>
        <pc:spChg chg="add del mod">
          <ac:chgData name="김동현" userId="8c64dec1-4abb-43da-b520-b169238291d7" providerId="ADAL" clId="{1EC44772-CA0A-4475-971F-3DF8981416FF}" dt="2023-12-14T12:23:13.747" v="3600" actId="478"/>
          <ac:spMkLst>
            <pc:docMk/>
            <pc:sldMk cId="3115226858" sldId="266"/>
            <ac:spMk id="3" creationId="{415C7516-B2A9-4A1F-FBAD-74500F62BB73}"/>
          </ac:spMkLst>
        </pc:spChg>
        <pc:spChg chg="del">
          <ac:chgData name="김동현" userId="8c64dec1-4abb-43da-b520-b169238291d7" providerId="ADAL" clId="{1EC44772-CA0A-4475-971F-3DF8981416FF}" dt="2023-12-14T12:23:14.726" v="3601" actId="478"/>
          <ac:spMkLst>
            <pc:docMk/>
            <pc:sldMk cId="3115226858" sldId="266"/>
            <ac:spMk id="4" creationId="{A871BEC4-B1D6-D1A9-0134-F6B4C2C4C370}"/>
          </ac:spMkLst>
        </pc:spChg>
        <pc:spChg chg="del">
          <ac:chgData name="김동현" userId="8c64dec1-4abb-43da-b520-b169238291d7" providerId="ADAL" clId="{1EC44772-CA0A-4475-971F-3DF8981416FF}" dt="2023-12-14T12:23:12.759" v="3599" actId="478"/>
          <ac:spMkLst>
            <pc:docMk/>
            <pc:sldMk cId="3115226858" sldId="266"/>
            <ac:spMk id="5" creationId="{369E1F8F-7DAC-EC80-B247-80E3374F7A47}"/>
          </ac:spMkLst>
        </pc:spChg>
        <pc:spChg chg="add del mod">
          <ac:chgData name="김동현" userId="8c64dec1-4abb-43da-b520-b169238291d7" providerId="ADAL" clId="{1EC44772-CA0A-4475-971F-3DF8981416FF}" dt="2023-12-14T12:23:15.266" v="3602" actId="478"/>
          <ac:spMkLst>
            <pc:docMk/>
            <pc:sldMk cId="3115226858" sldId="266"/>
            <ac:spMk id="7" creationId="{CC8E31B4-B335-CFBA-BC04-6C1C10665AC6}"/>
          </ac:spMkLst>
        </pc:spChg>
        <pc:spChg chg="del">
          <ac:chgData name="김동현" userId="8c64dec1-4abb-43da-b520-b169238291d7" providerId="ADAL" clId="{1EC44772-CA0A-4475-971F-3DF8981416FF}" dt="2023-12-14T12:23:11.787" v="3598" actId="478"/>
          <ac:spMkLst>
            <pc:docMk/>
            <pc:sldMk cId="3115226858" sldId="266"/>
            <ac:spMk id="10" creationId="{BDB1BF7E-E1A9-2FB1-2322-D1F9BD2A38B8}"/>
          </ac:spMkLst>
        </pc:spChg>
        <pc:picChg chg="add mod">
          <ac:chgData name="김동현" userId="8c64dec1-4abb-43da-b520-b169238291d7" providerId="ADAL" clId="{1EC44772-CA0A-4475-971F-3DF8981416FF}" dt="2023-12-14T12:33:35.637" v="3606" actId="14100"/>
          <ac:picMkLst>
            <pc:docMk/>
            <pc:sldMk cId="3115226858" sldId="266"/>
            <ac:picMk id="8" creationId="{77207D3D-EC94-6E69-ECE0-0260CF4D2442}"/>
          </ac:picMkLst>
        </pc:picChg>
        <pc:picChg chg="del">
          <ac:chgData name="김동현" userId="8c64dec1-4abb-43da-b520-b169238291d7" providerId="ADAL" clId="{1EC44772-CA0A-4475-971F-3DF8981416FF}" dt="2023-12-14T12:23:10.571" v="3597" actId="478"/>
          <ac:picMkLst>
            <pc:docMk/>
            <pc:sldMk cId="3115226858" sldId="266"/>
            <ac:picMk id="9" creationId="{3419748E-4BA1-28AF-9308-5A0165154B2F}"/>
          </ac:picMkLst>
        </pc:picChg>
      </pc:sldChg>
      <pc:sldMasterChg chg="addSp modSp mod">
        <pc:chgData name="김동현" userId="8c64dec1-4abb-43da-b520-b169238291d7" providerId="ADAL" clId="{1EC44772-CA0A-4475-971F-3DF8981416FF}" dt="2023-12-13T20:36:00.743" v="148" actId="207"/>
        <pc:sldMasterMkLst>
          <pc:docMk/>
          <pc:sldMasterMk cId="543422613" sldId="2147483648"/>
        </pc:sldMasterMkLst>
        <pc:spChg chg="mod">
          <ac:chgData name="김동현" userId="8c64dec1-4abb-43da-b520-b169238291d7" providerId="ADAL" clId="{1EC44772-CA0A-4475-971F-3DF8981416FF}" dt="2023-12-13T20:36:00.743" v="148" actId="207"/>
          <ac:spMkLst>
            <pc:docMk/>
            <pc:sldMasterMk cId="543422613" sldId="2147483648"/>
            <ac:spMk id="2" creationId="{6A26B1FB-96BE-2275-EA3B-1BEF6202382C}"/>
          </ac:spMkLst>
        </pc:spChg>
        <pc:spChg chg="mod">
          <ac:chgData name="김동현" userId="8c64dec1-4abb-43da-b520-b169238291d7" providerId="ADAL" clId="{1EC44772-CA0A-4475-971F-3DF8981416FF}" dt="2023-12-13T20:36:00.743" v="148" actId="207"/>
          <ac:spMkLst>
            <pc:docMk/>
            <pc:sldMasterMk cId="543422613" sldId="2147483648"/>
            <ac:spMk id="3" creationId="{2B821BE6-3BBC-59A6-CA33-AB39E61AD663}"/>
          </ac:spMkLst>
        </pc:spChg>
        <pc:spChg chg="mod">
          <ac:chgData name="김동현" userId="8c64dec1-4abb-43da-b520-b169238291d7" providerId="ADAL" clId="{1EC44772-CA0A-4475-971F-3DF8981416FF}" dt="2023-12-13T20:36:00.743" v="148" actId="207"/>
          <ac:spMkLst>
            <pc:docMk/>
            <pc:sldMasterMk cId="543422613" sldId="2147483648"/>
            <ac:spMk id="4" creationId="{60B63DF8-3B66-54EF-042F-DF08367EB7DA}"/>
          </ac:spMkLst>
        </pc:spChg>
        <pc:spChg chg="mod">
          <ac:chgData name="김동현" userId="8c64dec1-4abb-43da-b520-b169238291d7" providerId="ADAL" clId="{1EC44772-CA0A-4475-971F-3DF8981416FF}" dt="2023-12-13T20:36:00.743" v="148" actId="207"/>
          <ac:spMkLst>
            <pc:docMk/>
            <pc:sldMasterMk cId="543422613" sldId="2147483648"/>
            <ac:spMk id="5" creationId="{506A31E4-3802-E0E8-7F5C-A17452248A2C}"/>
          </ac:spMkLst>
        </pc:spChg>
        <pc:spChg chg="mod">
          <ac:chgData name="김동현" userId="8c64dec1-4abb-43da-b520-b169238291d7" providerId="ADAL" clId="{1EC44772-CA0A-4475-971F-3DF8981416FF}" dt="2023-12-13T20:36:00.743" v="148" actId="207"/>
          <ac:spMkLst>
            <pc:docMk/>
            <pc:sldMasterMk cId="543422613" sldId="2147483648"/>
            <ac:spMk id="6" creationId="{595DB1ED-BD47-429C-F74B-B9E7739AD8BB}"/>
          </ac:spMkLst>
        </pc:spChg>
        <pc:spChg chg="add mod ord">
          <ac:chgData name="김동현" userId="8c64dec1-4abb-43da-b520-b169238291d7" providerId="ADAL" clId="{1EC44772-CA0A-4475-971F-3DF8981416FF}" dt="2023-12-13T20:35:51.131" v="147" actId="167"/>
          <ac:spMkLst>
            <pc:docMk/>
            <pc:sldMasterMk cId="543422613" sldId="2147483648"/>
            <ac:spMk id="7" creationId="{A6279D37-CBAD-F24C-0728-642E2DF1F1A9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773CD-01F6-472B-835C-0597C32BEF94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AA56B-6AAF-4DE0-A69C-B1EDB523C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55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73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7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2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0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8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3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4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0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9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A56B-6AAF-4DE0-A69C-B1EDB523C7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73099-FCA4-3531-C74E-886FEE1B2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B12DF2-41CA-F414-A538-CA723E7A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655F1-297B-BDF7-235E-1B9F630D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F48F3-FE2D-9ED9-67CD-48EF7C7A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9E166-4D5C-D82A-3CC6-7401DC27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D08B9-9DA8-9BE7-4BF5-8FCF20E1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44B52-477F-62C4-E50F-1B3FD83F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F0881-A078-DF10-F9B6-3294C986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90EFF-E565-02E9-11EC-9CF7D58A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1FDEC-8E7C-ADDE-EE87-8C51569D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930FCC-BA90-A0FD-6993-D766A480D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7AA4C-0909-BB73-8AE3-8E6C1713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E51DD-21CD-ABA1-02E8-AC939331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66EE-DB77-51D2-377C-CED4603F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6F7CD-2698-2514-F0F3-AB45B9A1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4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9B68-F079-F192-8447-B94D976D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95836-4222-B148-E270-D99A4A43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D6952-CDCC-7D35-B650-F3734EDE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D3613-09D6-666D-7B8E-A2066B6B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E48EB-74E3-678D-BEEF-7671912C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AE384-4579-15A5-F11E-BE736223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BC2E0-C9A9-8156-1009-2856F557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C8866-93F9-6416-BF70-C1ECBDF6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340CE-922E-EFE3-40F5-AEA9B0CB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1A005-4C72-D3F0-32B1-15A5D05B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6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7F41A-8DFA-085F-1929-AEAD009A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84488-7CB2-A1CA-A813-E2B5C363D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4944F-88E7-76C5-A1DB-6399B1C5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ABABC6-9F6A-81FE-A86E-15E9D0FA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0F0CE-78C1-055E-5FC4-35513ED0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C3367-EAE1-E64B-9F6B-80CDDE27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3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071C-FE8E-E5CF-9D5E-9D2E5914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65965-AF33-8C0A-364B-2621F42A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57153-3928-5705-F004-0A4430682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3EC00-7A0F-A173-D3F1-4AAFF27D5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92B2E5-D8C0-B279-265F-98F2C4820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224996-F889-66FB-42DC-566EF6A6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C7608-3464-BC2C-01C0-0D598BBE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B223AE-5E0B-C440-1C9F-98071A3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0D76D-24B0-0563-85AA-810C3C03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6F28E-C6BA-43F6-F498-F12DB88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DC0BA2-B4FE-5156-2E04-48ED9F40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562EEC-8AE1-32DC-9B52-2C15D49B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4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CD6CB9-7501-FA66-9A6B-298BBA7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E1427E-FB1A-5A3F-4AD2-5DEB17A7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BAF64-2DB0-7A0B-12D9-B95D6BBF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9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47FA-C893-9CF1-C446-E622A2EE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2A576-91D8-96A4-4D43-1C2E664B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05719-CB95-6819-7635-0F2849283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43CBB-AD51-CEB7-B30C-EF668276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59BDA-74B2-E5A7-9952-2CDF6E5B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B5D37-A751-34C2-5897-23D7BC62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0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BD4A0-5211-2317-7A00-09713E31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7F049-96A7-8C52-DB50-576E83D0F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F3097-B7BF-0045-01BD-75008B399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D878E-5576-77E7-1695-618FB896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4DC9-61D9-4180-9241-2B22D00689FA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130D4-2609-EA02-C617-98D3D09C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33C7E-B841-5D3B-66B2-78C31F67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02A4-E2B6-4602-B463-7C9A33E80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3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279D37-CBAD-F24C-0728-642E2DF1F1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26B1FB-96BE-2275-EA3B-1BEF6202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21BE6-3BBC-59A6-CA33-AB39E61A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63DF8-3B66-54EF-042F-DF08367EB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DEC4DC9-61D9-4180-9241-2B22D00689FA}" type="datetimeFigureOut">
              <a:rPr lang="ko-KR" altLang="en-US" smtClean="0"/>
              <a:pPr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A31E4-3802-E0E8-7F5C-A17452248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DB1ED-BD47-429C-F74B-B9E7739AD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7D102A4-E2B6-4602-B463-7C9A33E80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2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2.jpeg"/><Relationship Id="rId3" Type="http://schemas.openxmlformats.org/officeDocument/2006/relationships/image" Target="../media/image12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1.png"/><Relationship Id="rId5" Type="http://schemas.openxmlformats.org/officeDocument/2006/relationships/image" Target="../media/image6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4.jpe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871BEC4-B1D6-D1A9-0134-F6B4C2C4C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000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에 덴 폴</a:t>
            </a:r>
            <a:endParaRPr lang="ko-KR" altLang="en-US" sz="100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69E1F8F-7DAC-EC80-B247-80E3374F7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낙원실격</a:t>
            </a:r>
          </a:p>
        </p:txBody>
      </p:sp>
      <p:pic>
        <p:nvPicPr>
          <p:cNvPr id="9" name="그림 8" descr="상징, 픽셀이(가) 표시된 사진&#10;&#10;자동 생성된 설명">
            <a:extLst>
              <a:ext uri="{FF2B5EF4-FFF2-40B4-BE49-F238E27FC236}">
                <a16:creationId xmlns:a16="http://schemas.microsoft.com/office/drawing/2014/main" id="{3419748E-4BA1-28AF-9308-5A016515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6997" flipH="1">
            <a:off x="8696745" y="3425516"/>
            <a:ext cx="4164799" cy="4164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B1BF7E-E1A9-2FB1-2322-D1F9BD2A38B8}"/>
              </a:ext>
            </a:extLst>
          </p:cNvPr>
          <p:cNvSpPr txBox="1"/>
          <p:nvPr/>
        </p:nvSpPr>
        <p:spPr>
          <a:xfrm>
            <a:off x="2841625" y="6070600"/>
            <a:ext cx="65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2023</a:t>
            </a:r>
            <a:r>
              <a:rPr lang="ko-KR" altLang="en-US" dirty="0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제 </a:t>
            </a:r>
            <a:r>
              <a:rPr lang="en-US" altLang="ko-KR" dirty="0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회 </a:t>
            </a:r>
            <a:r>
              <a:rPr lang="ko-KR" altLang="en-US" dirty="0" err="1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테트리스</a:t>
            </a:r>
            <a:r>
              <a:rPr lang="ko-KR" altLang="en-US" dirty="0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게임톤</a:t>
            </a:r>
            <a:r>
              <a:rPr lang="ko-KR" altLang="en-US" dirty="0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제출작</a:t>
            </a:r>
            <a:r>
              <a:rPr lang="ko-KR" altLang="en-US" dirty="0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| 2023125005 </a:t>
            </a:r>
            <a:r>
              <a:rPr lang="ko-KR" altLang="en-US" dirty="0">
                <a:solidFill>
                  <a:schemeClr val="bg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73832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부제목 4">
            <a:extLst>
              <a:ext uri="{FF2B5EF4-FFF2-40B4-BE49-F238E27FC236}">
                <a16:creationId xmlns:a16="http://schemas.microsoft.com/office/drawing/2014/main" id="{885AFD84-D484-9D3F-0047-5D128627D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50" y="1661319"/>
            <a:ext cx="11417300" cy="3535362"/>
          </a:xfrm>
        </p:spPr>
        <p:txBody>
          <a:bodyPr anchor="ctr">
            <a:noAutofit/>
          </a:bodyPr>
          <a:lstStyle/>
          <a:p>
            <a:r>
              <a:rPr lang="en-US" altLang="ko-KR" sz="10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Eden Fall</a:t>
            </a:r>
          </a:p>
          <a:p>
            <a:endParaRPr lang="en-US" altLang="ko-KR" sz="20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en-US" altLang="ko-KR" sz="2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Now Begins…</a:t>
            </a:r>
            <a:endParaRPr lang="ko-KR" altLang="en-US" sz="20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7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367702-6B5D-B98C-726D-2B6A479E8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D0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69E1F8F-7DAC-EC80-B247-80E3374F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6711" y="1446779"/>
            <a:ext cx="7651750" cy="4138612"/>
          </a:xfrm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장르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: 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인터렉티브 노벨</a:t>
            </a:r>
            <a:endParaRPr lang="en-US" altLang="ko-KR" sz="32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플레이타임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: 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약 </a:t>
            </a:r>
            <a:r>
              <a:rPr lang="en-US" altLang="ko-KR" sz="32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25</a:t>
            </a:r>
            <a:r>
              <a:rPr lang="ko-KR" altLang="en-US" sz="32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± 10 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분 </a:t>
            </a:r>
            <a:r>
              <a:rPr lang="en-US" altLang="ko-KR" sz="15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깁니다</a:t>
            </a:r>
            <a:r>
              <a:rPr lang="en-US" altLang="ko-KR" sz="15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)</a:t>
            </a:r>
          </a:p>
          <a:p>
            <a:endParaRPr lang="en-US" altLang="ko-KR" sz="32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en-US" altLang="ko-KR" sz="32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MS</a:t>
            </a:r>
            <a:r>
              <a:rPr lang="ko-KR" altLang="en-US" sz="32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</a:t>
            </a:r>
            <a:r>
              <a:rPr lang="en-US" altLang="ko-KR" sz="32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WINDOWS</a:t>
            </a:r>
          </a:p>
          <a:p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키보드 조작</a:t>
            </a:r>
            <a:endParaRPr lang="en-US" altLang="ko-KR" sz="32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32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게임 컨트롤러 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플레이 지원 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(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권장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)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XBOX 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레이아웃에 최적화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09CD21-CFCB-A9F8-1D79-BF97A76E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73" y="268946"/>
            <a:ext cx="10400899" cy="6162695"/>
          </a:xfrm>
          <a:prstGeom prst="rect">
            <a:avLst/>
          </a:prstGeom>
        </p:spPr>
      </p:pic>
      <p:pic>
        <p:nvPicPr>
          <p:cNvPr id="11" name="그림 10" descr="상징, 픽셀이(가) 표시된 사진&#10;&#10;자동 생성된 설명">
            <a:extLst>
              <a:ext uri="{FF2B5EF4-FFF2-40B4-BE49-F238E27FC236}">
                <a16:creationId xmlns:a16="http://schemas.microsoft.com/office/drawing/2014/main" id="{17446410-51D0-842D-001E-E881293AF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5" y="5730636"/>
            <a:ext cx="2603067" cy="26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369E1F8F-7DAC-EC80-B247-80E3374F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3700" y="585788"/>
            <a:ext cx="7651750" cy="617696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정신을 차려보니 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‘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관념화 장치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’ 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에 의해 꿈속 세계에 떨어진 </a:t>
            </a:r>
            <a:endParaRPr lang="en-US" altLang="ko-KR" sz="25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‘E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박사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’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와 대학원생 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‘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알렉스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’.</a:t>
            </a:r>
          </a:p>
          <a:p>
            <a:endParaRPr lang="en-US" altLang="ko-KR" sz="25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2500" dirty="0" err="1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엔더슨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화학 연구소를 이끌던 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E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박사가 기억을 잃은 것도 </a:t>
            </a:r>
            <a:endParaRPr lang="en-US" altLang="ko-KR" sz="25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모자라 보관된 물질들이 모두 괴물이 되어버렸다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!</a:t>
            </a:r>
          </a:p>
          <a:p>
            <a:endParaRPr lang="en-US" altLang="ko-KR" sz="25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‘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기억의 조각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’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을 찾아 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E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박사의 기억을 되찾고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,</a:t>
            </a:r>
          </a:p>
          <a:p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모든 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‘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관념화 열쇠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’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를 모아 꿈속 세계를 탈출하라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!</a:t>
            </a:r>
          </a:p>
          <a:p>
            <a:endParaRPr lang="en-US" altLang="ko-KR" sz="25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이 일의 원흉인 사악한 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‘</a:t>
            </a:r>
            <a:r>
              <a:rPr lang="ko-KR" altLang="en-US" sz="2500" dirty="0" err="1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짐나르다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베임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’</a:t>
            </a:r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이라면 </a:t>
            </a:r>
            <a:endParaRPr lang="en-US" altLang="ko-KR" sz="25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모든 것을 알고있을 것이다</a:t>
            </a:r>
            <a:r>
              <a:rPr lang="en-US" altLang="ko-KR" sz="25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….</a:t>
            </a:r>
            <a:endParaRPr lang="ko-KR" altLang="en-US" sz="25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  <p:pic>
        <p:nvPicPr>
          <p:cNvPr id="3" name="그림 2" descr="만화 영화, 클립아트, 애니메이션, 일러스트레이션이(가) 표시된 사진&#10;&#10;자동 생성된 설명">
            <a:extLst>
              <a:ext uri="{FF2B5EF4-FFF2-40B4-BE49-F238E27FC236}">
                <a16:creationId xmlns:a16="http://schemas.microsoft.com/office/drawing/2014/main" id="{512099C5-2242-3DC7-B3DD-7164E2A4C4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2" t="-714" r="5194" b="48031"/>
          <a:stretch/>
        </p:blipFill>
        <p:spPr>
          <a:xfrm>
            <a:off x="-120650" y="717550"/>
            <a:ext cx="2813050" cy="3397250"/>
          </a:xfrm>
          <a:prstGeom prst="rect">
            <a:avLst/>
          </a:prstGeom>
        </p:spPr>
      </p:pic>
      <p:pic>
        <p:nvPicPr>
          <p:cNvPr id="9" name="그림 8" descr="상징, 픽셀이(가) 표시된 사진&#10;&#10;자동 생성된 설명">
            <a:extLst>
              <a:ext uri="{FF2B5EF4-FFF2-40B4-BE49-F238E27FC236}">
                <a16:creationId xmlns:a16="http://schemas.microsoft.com/office/drawing/2014/main" id="{3419748E-4BA1-28AF-9308-5A0165154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04" y="2024063"/>
            <a:ext cx="3492100" cy="34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6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367702-6B5D-B98C-726D-2B6A479E8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D0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69E1F8F-7DAC-EC80-B247-80E3374F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767" y="465138"/>
            <a:ext cx="7651750" cy="1947862"/>
          </a:xfrm>
        </p:spPr>
        <p:txBody>
          <a:bodyPr>
            <a:noAutofit/>
          </a:bodyPr>
          <a:lstStyle/>
          <a:p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곳곳에 흩어진 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E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박사의 </a:t>
            </a:r>
            <a:r>
              <a:rPr lang="ko-KR" altLang="en-US" sz="36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기억의 조각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을 찾아</a:t>
            </a:r>
            <a:endParaRPr lang="en-US" altLang="ko-KR" sz="32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3200" dirty="0" err="1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엔더슨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화학 연구소에서 무슨 일이 있었는지</a:t>
            </a:r>
            <a:endParaRPr lang="en-US" altLang="ko-KR" sz="32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알아내세요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!</a:t>
            </a:r>
            <a:endParaRPr lang="ko-KR" altLang="en-US" sz="32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0B078F0-544B-F7AC-E33A-AF0C45174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0" t="38890" r="25984" b="31297"/>
          <a:stretch/>
        </p:blipFill>
        <p:spPr>
          <a:xfrm>
            <a:off x="1155699" y="2794000"/>
            <a:ext cx="9157668" cy="3600450"/>
          </a:xfrm>
          <a:prstGeom prst="rect">
            <a:avLst/>
          </a:prstGeom>
        </p:spPr>
      </p:pic>
      <p:pic>
        <p:nvPicPr>
          <p:cNvPr id="7" name="그림 6" descr="상징, 픽셀이(가) 표시된 사진&#10;&#10;자동 생성된 설명">
            <a:extLst>
              <a:ext uri="{FF2B5EF4-FFF2-40B4-BE49-F238E27FC236}">
                <a16:creationId xmlns:a16="http://schemas.microsoft.com/office/drawing/2014/main" id="{2DD98544-497A-F933-433C-595802EEB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891366" y="-1020562"/>
            <a:ext cx="3492100" cy="34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4367702-6B5D-B98C-726D-2B6A479E8D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D0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The reaction between aluminium and bromine | Exhibition chemistry | RSC  Education">
            <a:extLst>
              <a:ext uri="{FF2B5EF4-FFF2-40B4-BE49-F238E27FC236}">
                <a16:creationId xmlns:a16="http://schemas.microsoft.com/office/drawing/2014/main" id="{609A9550-23BB-9F50-60D4-D27A7FE2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521555"/>
            <a:ext cx="2895600" cy="236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4">
            <a:extLst>
              <a:ext uri="{FF2B5EF4-FFF2-40B4-BE49-F238E27FC236}">
                <a16:creationId xmlns:a16="http://schemas.microsoft.com/office/drawing/2014/main" id="{369E1F8F-7DAC-EC80-B247-80E3374F7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7" y="395614"/>
            <a:ext cx="8309004" cy="2415948"/>
          </a:xfrm>
        </p:spPr>
        <p:txBody>
          <a:bodyPr>
            <a:noAutofit/>
          </a:bodyPr>
          <a:lstStyle/>
          <a:p>
            <a:pPr algn="r"/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‘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관념화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’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되어 괴물이 되었어도</a:t>
            </a:r>
            <a:endParaRPr lang="en-US" altLang="ko-KR" sz="32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pPr algn="r"/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화학물질은 화학물질입니다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.</a:t>
            </a:r>
          </a:p>
          <a:p>
            <a:pPr algn="r"/>
            <a:endParaRPr lang="en-US" altLang="ko-KR" sz="32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pPr algn="r"/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적절한 화학물질을 이용해 </a:t>
            </a:r>
            <a:r>
              <a:rPr lang="ko-KR" altLang="en-US" sz="40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화학반응</a:t>
            </a:r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을 일으키세요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!</a:t>
            </a:r>
            <a:endParaRPr lang="ko-KR" altLang="en-US" sz="32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  <p:pic>
        <p:nvPicPr>
          <p:cNvPr id="9" name="그림 8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D5776D1D-9154-BD79-6314-5B7D9D287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85" y="3345496"/>
            <a:ext cx="2032453" cy="2032453"/>
          </a:xfrm>
          <a:prstGeom prst="rect">
            <a:avLst/>
          </a:prstGeom>
        </p:spPr>
      </p:pic>
      <p:pic>
        <p:nvPicPr>
          <p:cNvPr id="11" name="그림 10" descr="픽셀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7AB91F2-F63A-0792-5DE5-B6C48CEE2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85" y="3982813"/>
            <a:ext cx="1038225" cy="1038225"/>
          </a:xfrm>
          <a:prstGeom prst="rect">
            <a:avLst/>
          </a:prstGeom>
        </p:spPr>
      </p:pic>
      <p:pic>
        <p:nvPicPr>
          <p:cNvPr id="13" name="그림 12" descr="천체, 우주, 천문학, 대기권 밖이(가) 표시된 사진&#10;&#10;자동 생성된 설명">
            <a:extLst>
              <a:ext uri="{FF2B5EF4-FFF2-40B4-BE49-F238E27FC236}">
                <a16:creationId xmlns:a16="http://schemas.microsoft.com/office/drawing/2014/main" id="{583D319F-ADDE-86A3-4AAC-58E1A06CC42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2" t="24385" r="28465" b="37976"/>
          <a:stretch/>
        </p:blipFill>
        <p:spPr>
          <a:xfrm>
            <a:off x="8418869" y="3119069"/>
            <a:ext cx="2728686" cy="2571970"/>
          </a:xfrm>
          <a:prstGeom prst="rect">
            <a:avLst/>
          </a:prstGeom>
        </p:spPr>
      </p:pic>
      <p:sp>
        <p:nvSpPr>
          <p:cNvPr id="14" name="부제목 4">
            <a:extLst>
              <a:ext uri="{FF2B5EF4-FFF2-40B4-BE49-F238E27FC236}">
                <a16:creationId xmlns:a16="http://schemas.microsoft.com/office/drawing/2014/main" id="{B9E17D27-8CD0-279D-7572-D71ABF5A7C3A}"/>
              </a:ext>
            </a:extLst>
          </p:cNvPr>
          <p:cNvSpPr txBox="1">
            <a:spLocks/>
          </p:cNvSpPr>
          <p:nvPr/>
        </p:nvSpPr>
        <p:spPr>
          <a:xfrm>
            <a:off x="3325028" y="4117411"/>
            <a:ext cx="1284090" cy="1066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+</a:t>
            </a:r>
            <a:endParaRPr lang="ko-KR" altLang="en-US" sz="50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780E941F-7A84-359E-E901-AB272134CCB4}"/>
              </a:ext>
            </a:extLst>
          </p:cNvPr>
          <p:cNvSpPr txBox="1">
            <a:spLocks/>
          </p:cNvSpPr>
          <p:nvPr/>
        </p:nvSpPr>
        <p:spPr>
          <a:xfrm>
            <a:off x="6802877" y="4117524"/>
            <a:ext cx="1284090" cy="1066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i="0" spc="0" dirty="0">
                <a:solidFill>
                  <a:schemeClr val="tx1"/>
                </a:solidFill>
                <a:effectLst/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→</a:t>
            </a:r>
            <a:endParaRPr lang="ko-KR" altLang="en-US" sz="50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  <p:sp>
        <p:nvSpPr>
          <p:cNvPr id="16" name="부제목 4">
            <a:extLst>
              <a:ext uri="{FF2B5EF4-FFF2-40B4-BE49-F238E27FC236}">
                <a16:creationId xmlns:a16="http://schemas.microsoft.com/office/drawing/2014/main" id="{AC656FAE-EFB1-8923-00AC-ED39EED912FD}"/>
              </a:ext>
            </a:extLst>
          </p:cNvPr>
          <p:cNvSpPr txBox="1">
            <a:spLocks/>
          </p:cNvSpPr>
          <p:nvPr/>
        </p:nvSpPr>
        <p:spPr>
          <a:xfrm>
            <a:off x="1364956" y="5584260"/>
            <a:ext cx="9855494" cy="626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000" i="0" spc="0" dirty="0">
                <a:solidFill>
                  <a:schemeClr val="tx1"/>
                </a:solidFill>
                <a:effectLst/>
                <a:latin typeface="PF스타더스트 1.4" panose="03050601020101020101" pitchFamily="66" charset="0"/>
                <a:ea typeface="PF스타더스트 1.4" panose="03050601020101020101" pitchFamily="66" charset="0"/>
              </a:rPr>
              <a:t>2Al    +     3Br₂       →    2A</a:t>
            </a:r>
            <a:r>
              <a:rPr lang="en-US" altLang="ko-KR" sz="5000" i="0" spc="0" dirty="0">
                <a:effectLst/>
                <a:latin typeface="PF스타더스트 1.4" panose="03050601020101020101" pitchFamily="66" charset="0"/>
                <a:ea typeface="PF스타더스트 1.4" panose="03050601020101020101" pitchFamily="66" charset="0"/>
              </a:rPr>
              <a:t>lBr₃</a:t>
            </a:r>
            <a:endParaRPr lang="ko-KR" altLang="en-US" sz="50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  <p:pic>
        <p:nvPicPr>
          <p:cNvPr id="19" name="그림 18" descr="상징, 픽셀, 디자인이(가) 표시된 사진&#10;&#10;자동 생성된 설명">
            <a:extLst>
              <a:ext uri="{FF2B5EF4-FFF2-40B4-BE49-F238E27FC236}">
                <a16:creationId xmlns:a16="http://schemas.microsoft.com/office/drawing/2014/main" id="{6E3579E6-607D-A134-D178-A6860506C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0188" y="-365594"/>
            <a:ext cx="2381250" cy="23812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C55D8FE-2291-88A5-9E39-A55CE1DF99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13753">
            <a:off x="179344" y="831747"/>
            <a:ext cx="1906770" cy="655623"/>
          </a:xfrm>
          <a:prstGeom prst="rect">
            <a:avLst/>
          </a:prstGeom>
        </p:spPr>
      </p:pic>
      <p:pic>
        <p:nvPicPr>
          <p:cNvPr id="1028" name="Picture 4" descr="브로민 - 위키백과, 우리 모두의 백과사전">
            <a:extLst>
              <a:ext uri="{FF2B5EF4-FFF2-40B4-BE49-F238E27FC236}">
                <a16:creationId xmlns:a16="http://schemas.microsoft.com/office/drawing/2014/main" id="{9FB7641D-350C-AB02-E67E-5F1B43D44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34140"/>
            <a:ext cx="1029034" cy="138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2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49872A1-0D76-E43D-2F13-D438F1DD43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D0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픽셀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DA7E48D-18D4-92AD-D570-14B1DCDB8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69" y="547345"/>
            <a:ext cx="1054100" cy="1054100"/>
          </a:xfrm>
          <a:prstGeom prst="rect">
            <a:avLst/>
          </a:prstGeom>
        </p:spPr>
      </p:pic>
      <p:pic>
        <p:nvPicPr>
          <p:cNvPr id="19" name="그림 18" descr="픽셀이(가) 표시된 사진&#10;&#10;자동 생성된 설명">
            <a:extLst>
              <a:ext uri="{FF2B5EF4-FFF2-40B4-BE49-F238E27FC236}">
                <a16:creationId xmlns:a16="http://schemas.microsoft.com/office/drawing/2014/main" id="{40D09C90-40B3-C8CE-EA94-56B808506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54" y="548254"/>
            <a:ext cx="1054100" cy="1054100"/>
          </a:xfrm>
          <a:prstGeom prst="rect">
            <a:avLst/>
          </a:prstGeom>
        </p:spPr>
      </p:pic>
      <p:pic>
        <p:nvPicPr>
          <p:cNvPr id="21" name="그림 20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A6487533-7D90-FD51-4E72-E72BA3ACB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52" y="547345"/>
            <a:ext cx="1054100" cy="1054100"/>
          </a:xfrm>
          <a:prstGeom prst="rect">
            <a:avLst/>
          </a:prstGeom>
        </p:spPr>
      </p:pic>
      <p:pic>
        <p:nvPicPr>
          <p:cNvPr id="23" name="그림 22" descr="픽셀이(가) 표시된 사진&#10;&#10;자동 생성된 설명">
            <a:extLst>
              <a:ext uri="{FF2B5EF4-FFF2-40B4-BE49-F238E27FC236}">
                <a16:creationId xmlns:a16="http://schemas.microsoft.com/office/drawing/2014/main" id="{4FD54C06-0440-99D5-E6E7-E660BCE44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84" y="547345"/>
            <a:ext cx="1054100" cy="1054100"/>
          </a:xfrm>
          <a:prstGeom prst="rect">
            <a:avLst/>
          </a:prstGeom>
        </p:spPr>
      </p:pic>
      <p:pic>
        <p:nvPicPr>
          <p:cNvPr id="27" name="그림 26" descr="픽셀, 패턴이(가) 표시된 사진&#10;&#10;자동 생성된 설명">
            <a:extLst>
              <a:ext uri="{FF2B5EF4-FFF2-40B4-BE49-F238E27FC236}">
                <a16:creationId xmlns:a16="http://schemas.microsoft.com/office/drawing/2014/main" id="{7268CC89-AB3B-0E46-B559-06B50432BC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73" y="1663354"/>
            <a:ext cx="1922918" cy="1922918"/>
          </a:xfrm>
          <a:prstGeom prst="rect">
            <a:avLst/>
          </a:prstGeom>
        </p:spPr>
      </p:pic>
      <p:pic>
        <p:nvPicPr>
          <p:cNvPr id="29" name="그림 28" descr="픽셀이(가) 표시된 사진&#10;&#10;자동 생성된 설명">
            <a:extLst>
              <a:ext uri="{FF2B5EF4-FFF2-40B4-BE49-F238E27FC236}">
                <a16:creationId xmlns:a16="http://schemas.microsoft.com/office/drawing/2014/main" id="{5C477111-AD47-E76E-8F60-E253355990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10" y="1663354"/>
            <a:ext cx="1922918" cy="1922918"/>
          </a:xfrm>
          <a:prstGeom prst="rect">
            <a:avLst/>
          </a:prstGeom>
        </p:spPr>
      </p:pic>
      <p:pic>
        <p:nvPicPr>
          <p:cNvPr id="31" name="그림 30" descr="픽셀, 패턴이(가) 표시된 사진&#10;&#10;자동 생성된 설명">
            <a:extLst>
              <a:ext uri="{FF2B5EF4-FFF2-40B4-BE49-F238E27FC236}">
                <a16:creationId xmlns:a16="http://schemas.microsoft.com/office/drawing/2014/main" id="{A6047027-43C4-3640-7637-58B4F558C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5" y="1663354"/>
            <a:ext cx="1922918" cy="1922918"/>
          </a:xfrm>
          <a:prstGeom prst="rect">
            <a:avLst/>
          </a:prstGeom>
        </p:spPr>
      </p:pic>
      <p:pic>
        <p:nvPicPr>
          <p:cNvPr id="33" name="그림 32" descr="그래픽, 픽셀이(가) 표시된 사진&#10;&#10;자동 생성된 설명">
            <a:extLst>
              <a:ext uri="{FF2B5EF4-FFF2-40B4-BE49-F238E27FC236}">
                <a16:creationId xmlns:a16="http://schemas.microsoft.com/office/drawing/2014/main" id="{7A85BDFA-7CB5-35F0-FE4B-D4A0F0F93C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957" y="3901273"/>
            <a:ext cx="857710" cy="857710"/>
          </a:xfrm>
          <a:prstGeom prst="rect">
            <a:avLst/>
          </a:prstGeom>
        </p:spPr>
      </p:pic>
      <p:pic>
        <p:nvPicPr>
          <p:cNvPr id="35" name="그림 34" descr="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EE59ED9A-0AC3-A26C-54FC-4E576571A2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76" y="3965905"/>
            <a:ext cx="857710" cy="857710"/>
          </a:xfrm>
          <a:prstGeom prst="rect">
            <a:avLst/>
          </a:prstGeom>
        </p:spPr>
      </p:pic>
      <p:pic>
        <p:nvPicPr>
          <p:cNvPr id="37" name="그림 36" descr="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64E341CE-6849-269F-D199-AEEC034CCF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5" y="3965905"/>
            <a:ext cx="857710" cy="857710"/>
          </a:xfrm>
          <a:prstGeom prst="rect">
            <a:avLst/>
          </a:prstGeom>
        </p:spPr>
      </p:pic>
      <p:pic>
        <p:nvPicPr>
          <p:cNvPr id="39" name="그림 38" descr="스크린샷, 픽셀, 그래픽, 디자인이(가) 표시된 사진&#10;&#10;자동 생성된 설명">
            <a:extLst>
              <a:ext uri="{FF2B5EF4-FFF2-40B4-BE49-F238E27FC236}">
                <a16:creationId xmlns:a16="http://schemas.microsoft.com/office/drawing/2014/main" id="{83899BFE-AC00-5FD9-2346-050D8539D0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14" y="3965905"/>
            <a:ext cx="857710" cy="857710"/>
          </a:xfrm>
          <a:prstGeom prst="rect">
            <a:avLst/>
          </a:prstGeom>
        </p:spPr>
      </p:pic>
      <p:pic>
        <p:nvPicPr>
          <p:cNvPr id="41" name="그림 40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F70CD71D-6527-C750-2740-22C11F9FCE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33" y="3965904"/>
            <a:ext cx="857711" cy="857711"/>
          </a:xfrm>
          <a:prstGeom prst="rect">
            <a:avLst/>
          </a:prstGeom>
        </p:spPr>
      </p:pic>
      <p:pic>
        <p:nvPicPr>
          <p:cNvPr id="43" name="그림 42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7AC4FDDA-027B-628F-6159-61BC901F5E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839" y="3965905"/>
            <a:ext cx="857710" cy="857710"/>
          </a:xfrm>
          <a:prstGeom prst="rect">
            <a:avLst/>
          </a:prstGeom>
        </p:spPr>
      </p:pic>
      <p:pic>
        <p:nvPicPr>
          <p:cNvPr id="45" name="그림 44" descr="픽셀이(가) 표시된 사진&#10;&#10;자동 생성된 설명">
            <a:extLst>
              <a:ext uri="{FF2B5EF4-FFF2-40B4-BE49-F238E27FC236}">
                <a16:creationId xmlns:a16="http://schemas.microsoft.com/office/drawing/2014/main" id="{E5F789CC-CFD7-7F77-341E-7436809D61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8" y="5293390"/>
            <a:ext cx="1267279" cy="1267279"/>
          </a:xfrm>
          <a:prstGeom prst="rect">
            <a:avLst/>
          </a:prstGeom>
        </p:spPr>
      </p:pic>
      <p:pic>
        <p:nvPicPr>
          <p:cNvPr id="47" name="그림 46" descr="픽셀이(가) 표시된 사진&#10;&#10;자동 생성된 설명">
            <a:extLst>
              <a:ext uri="{FF2B5EF4-FFF2-40B4-BE49-F238E27FC236}">
                <a16:creationId xmlns:a16="http://schemas.microsoft.com/office/drawing/2014/main" id="{871D673E-3E89-E333-EA42-242F7ED39A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31" y="5293389"/>
            <a:ext cx="1267279" cy="1267279"/>
          </a:xfrm>
          <a:prstGeom prst="rect">
            <a:avLst/>
          </a:prstGeom>
        </p:spPr>
      </p:pic>
      <p:pic>
        <p:nvPicPr>
          <p:cNvPr id="49" name="그림 48" descr="픽셀이(가) 표시된 사진&#10;&#10;자동 생성된 설명">
            <a:extLst>
              <a:ext uri="{FF2B5EF4-FFF2-40B4-BE49-F238E27FC236}">
                <a16:creationId xmlns:a16="http://schemas.microsoft.com/office/drawing/2014/main" id="{C42C6CEA-4687-E58D-DA52-01CE7ECF55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44" y="5293389"/>
            <a:ext cx="1269544" cy="1269544"/>
          </a:xfrm>
          <a:prstGeom prst="rect">
            <a:avLst/>
          </a:prstGeom>
        </p:spPr>
      </p:pic>
      <p:pic>
        <p:nvPicPr>
          <p:cNvPr id="51" name="그림 50" descr="픽셀이(가) 표시된 사진&#10;&#10;자동 생성된 설명">
            <a:extLst>
              <a:ext uri="{FF2B5EF4-FFF2-40B4-BE49-F238E27FC236}">
                <a16:creationId xmlns:a16="http://schemas.microsoft.com/office/drawing/2014/main" id="{4A01D1CC-7EF9-0DD9-CCC3-A3623FFC6D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88" y="5299275"/>
            <a:ext cx="1261393" cy="1261393"/>
          </a:xfrm>
          <a:prstGeom prst="rect">
            <a:avLst/>
          </a:prstGeom>
        </p:spPr>
      </p:pic>
      <p:pic>
        <p:nvPicPr>
          <p:cNvPr id="53" name="그림 52" descr="픽셀이(가) 표시된 사진&#10;&#10;자동 생성된 설명">
            <a:extLst>
              <a:ext uri="{FF2B5EF4-FFF2-40B4-BE49-F238E27FC236}">
                <a16:creationId xmlns:a16="http://schemas.microsoft.com/office/drawing/2014/main" id="{EC503A9D-CA44-2FA7-325F-DE63D97713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81" y="5291124"/>
            <a:ext cx="1269544" cy="1269544"/>
          </a:xfrm>
          <a:prstGeom prst="rect">
            <a:avLst/>
          </a:prstGeom>
        </p:spPr>
      </p:pic>
      <p:pic>
        <p:nvPicPr>
          <p:cNvPr id="55" name="그림 54" descr="픽셀이(가) 표시된 사진&#10;&#10;자동 생성된 설명">
            <a:extLst>
              <a:ext uri="{FF2B5EF4-FFF2-40B4-BE49-F238E27FC236}">
                <a16:creationId xmlns:a16="http://schemas.microsoft.com/office/drawing/2014/main" id="{DA63A7F4-3DD9-83DD-782E-D0E9DC6C8B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73" y="5299275"/>
            <a:ext cx="1267279" cy="1267279"/>
          </a:xfrm>
          <a:prstGeom prst="rect">
            <a:avLst/>
          </a:prstGeom>
        </p:spPr>
      </p:pic>
      <p:pic>
        <p:nvPicPr>
          <p:cNvPr id="57" name="그림 56" descr="그래픽, 픽셀이(가) 표시된 사진&#10;&#10;자동 생성된 설명">
            <a:extLst>
              <a:ext uri="{FF2B5EF4-FFF2-40B4-BE49-F238E27FC236}">
                <a16:creationId xmlns:a16="http://schemas.microsoft.com/office/drawing/2014/main" id="{682C7457-34A5-F4F0-36CB-A214F1C9E93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686" y="5277087"/>
            <a:ext cx="1269543" cy="1269543"/>
          </a:xfrm>
          <a:prstGeom prst="rect">
            <a:avLst/>
          </a:prstGeom>
        </p:spPr>
      </p:pic>
      <p:pic>
        <p:nvPicPr>
          <p:cNvPr id="61" name="그림 60" descr="스크린샷, 픽셀, 디자인이(가) 표시된 사진&#10;&#10;자동 생성된 설명">
            <a:extLst>
              <a:ext uri="{FF2B5EF4-FFF2-40B4-BE49-F238E27FC236}">
                <a16:creationId xmlns:a16="http://schemas.microsoft.com/office/drawing/2014/main" id="{3117B8C8-36A0-9E15-A04A-22CC0E7913B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885" y="5281161"/>
            <a:ext cx="1261393" cy="126139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D48FB96-ECD4-0C8D-B25E-CC67A4CF2947}"/>
              </a:ext>
            </a:extLst>
          </p:cNvPr>
          <p:cNvSpPr txBox="1"/>
          <p:nvPr/>
        </p:nvSpPr>
        <p:spPr>
          <a:xfrm>
            <a:off x="722622" y="560200"/>
            <a:ext cx="176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알루미늄</a:t>
            </a:r>
            <a:r>
              <a:rPr lang="en-US" altLang="ko-KR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?</a:t>
            </a:r>
          </a:p>
          <a:p>
            <a:r>
              <a:rPr lang="ko-KR" altLang="en-US" dirty="0" err="1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브로민</a:t>
            </a:r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→ 발화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95E87A-490F-9059-C4B4-46822757BDCD}"/>
              </a:ext>
            </a:extLst>
          </p:cNvPr>
          <p:cNvSpPr txBox="1"/>
          <p:nvPr/>
        </p:nvSpPr>
        <p:spPr>
          <a:xfrm>
            <a:off x="715030" y="2295284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루비듐</a:t>
            </a:r>
            <a:endParaRPr lang="en-US" altLang="ko-KR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물 → 폭발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B90F3D-D8B9-81DA-0356-07FD2961043E}"/>
              </a:ext>
            </a:extLst>
          </p:cNvPr>
          <p:cNvSpPr txBox="1"/>
          <p:nvPr/>
        </p:nvSpPr>
        <p:spPr>
          <a:xfrm>
            <a:off x="715029" y="3845702"/>
            <a:ext cx="150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각설탕</a:t>
            </a:r>
            <a:r>
              <a:rPr lang="en-US" altLang="ko-KR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!?</a:t>
            </a:r>
          </a:p>
          <a:p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황산 → 탈수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0D684C-FA97-FE57-F2F4-9BEA924CFBF9}"/>
              </a:ext>
            </a:extLst>
          </p:cNvPr>
          <p:cNvSpPr txBox="1"/>
          <p:nvPr/>
        </p:nvSpPr>
        <p:spPr>
          <a:xfrm>
            <a:off x="514596" y="5052232"/>
            <a:ext cx="380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그리고 다시</a:t>
            </a:r>
            <a:r>
              <a:rPr lang="en-US" altLang="ko-KR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, </a:t>
            </a:r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알루미늄 </a:t>
            </a:r>
            <a:r>
              <a:rPr lang="en-US" altLang="ko-KR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_ </a:t>
            </a:r>
            <a:r>
              <a:rPr lang="ko-KR" altLang="en-US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수은 → 아말감</a:t>
            </a:r>
          </a:p>
        </p:txBody>
      </p:sp>
      <p:pic>
        <p:nvPicPr>
          <p:cNvPr id="66" name="그림 65" descr="상징, 픽셀이(가) 표시된 사진&#10;&#10;자동 생성된 설명">
            <a:extLst>
              <a:ext uri="{FF2B5EF4-FFF2-40B4-BE49-F238E27FC236}">
                <a16:creationId xmlns:a16="http://schemas.microsoft.com/office/drawing/2014/main" id="{5C1AEA0B-DE09-4BA8-7A8E-07C1740A2F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022650" y="2329965"/>
            <a:ext cx="3492100" cy="3492100"/>
          </a:xfrm>
          <a:prstGeom prst="rect">
            <a:avLst/>
          </a:prstGeom>
        </p:spPr>
      </p:pic>
      <p:pic>
        <p:nvPicPr>
          <p:cNvPr id="67" name="그림 66" descr="천체, 우주, 천문학, 대기권 밖이(가) 표시된 사진&#10;&#10;자동 생성된 설명">
            <a:extLst>
              <a:ext uri="{FF2B5EF4-FFF2-40B4-BE49-F238E27FC236}">
                <a16:creationId xmlns:a16="http://schemas.microsoft.com/office/drawing/2014/main" id="{9F2E5B2D-D34F-A1AD-9C29-8BB25BD3687A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2" t="24385" r="28465" b="37976"/>
          <a:stretch/>
        </p:blipFill>
        <p:spPr>
          <a:xfrm>
            <a:off x="8946448" y="2009422"/>
            <a:ext cx="1767334" cy="1665831"/>
          </a:xfrm>
          <a:prstGeom prst="rect">
            <a:avLst/>
          </a:prstGeom>
        </p:spPr>
      </p:pic>
      <p:pic>
        <p:nvPicPr>
          <p:cNvPr id="68" name="그림 67" descr="천체, 우주, 천문학, 대기권 밖이(가) 표시된 사진&#10;&#10;자동 생성된 설명">
            <a:extLst>
              <a:ext uri="{FF2B5EF4-FFF2-40B4-BE49-F238E27FC236}">
                <a16:creationId xmlns:a16="http://schemas.microsoft.com/office/drawing/2014/main" id="{AF8F6157-62F2-6DDB-9BDC-21479E0E9B1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2" t="24385" r="28465" b="37976"/>
          <a:stretch/>
        </p:blipFill>
        <p:spPr>
          <a:xfrm>
            <a:off x="9444286" y="560200"/>
            <a:ext cx="1275495" cy="1202240"/>
          </a:xfrm>
          <a:prstGeom prst="rect">
            <a:avLst/>
          </a:prstGeom>
        </p:spPr>
      </p:pic>
      <p:pic>
        <p:nvPicPr>
          <p:cNvPr id="2050" name="Picture 2" descr="수은과 알루미늄을 반응시키면 쑥쑥 드러나는 아말감이 불가사의!">
            <a:extLst>
              <a:ext uri="{FF2B5EF4-FFF2-40B4-BE49-F238E27FC236}">
                <a16:creationId xmlns:a16="http://schemas.microsoft.com/office/drawing/2014/main" id="{ADFFCFE9-39DB-A830-9F1E-CC063E54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77" y="5182301"/>
            <a:ext cx="2741511" cy="15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설탕에 '황산'을 부으면 3초 뒤 놀라운 일이 벌어진다 - 인사이트">
            <a:extLst>
              <a:ext uri="{FF2B5EF4-FFF2-40B4-BE49-F238E27FC236}">
                <a16:creationId xmlns:a16="http://schemas.microsoft.com/office/drawing/2014/main" id="{6B985CB2-9C5A-2ABD-778C-3CB94D6D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34" y="3503601"/>
            <a:ext cx="2726712" cy="155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oup 1 Metals Part 2 - Reactions of rubidium and caesium with water -  YouTube">
            <a:extLst>
              <a:ext uri="{FF2B5EF4-FFF2-40B4-BE49-F238E27FC236}">
                <a16:creationId xmlns:a16="http://schemas.microsoft.com/office/drawing/2014/main" id="{C9247DD0-710E-9D98-6400-014C3906B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683" y="1844747"/>
            <a:ext cx="2063204" cy="154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The reaction between aluminium and bromine | Exhibition chemistry | RSC  Education">
            <a:extLst>
              <a:ext uri="{FF2B5EF4-FFF2-40B4-BE49-F238E27FC236}">
                <a16:creationId xmlns:a16="http://schemas.microsoft.com/office/drawing/2014/main" id="{B5BD4A4B-9539-C8ED-E4FF-D78277C9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84" y="70754"/>
            <a:ext cx="2038402" cy="166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49872A1-0D76-E43D-2F13-D438F1DD43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4D0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4">
            <a:extLst>
              <a:ext uri="{FF2B5EF4-FFF2-40B4-BE49-F238E27FC236}">
                <a16:creationId xmlns:a16="http://schemas.microsoft.com/office/drawing/2014/main" id="{320F0C86-67B3-421B-4DF3-8351ADAAD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7" y="395614"/>
            <a:ext cx="8309004" cy="2415948"/>
          </a:xfrm>
        </p:spPr>
        <p:txBody>
          <a:bodyPr>
            <a:noAutofit/>
          </a:bodyPr>
          <a:lstStyle/>
          <a:p>
            <a:pPr algn="r"/>
            <a:r>
              <a:rPr lang="ko-KR" altLang="en-US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스마트폰 좋죠</a:t>
            </a:r>
            <a:r>
              <a:rPr lang="en-US" altLang="ko-KR" sz="32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.</a:t>
            </a:r>
          </a:p>
          <a:p>
            <a:pPr algn="r"/>
            <a:endParaRPr lang="en-US" altLang="ko-KR" sz="2000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pPr algn="r"/>
            <a:r>
              <a:rPr lang="ko-KR" altLang="en-US" sz="40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하지만 너무 스마트폰만 본다면 다쳐요</a:t>
            </a:r>
            <a:r>
              <a:rPr lang="en-US" altLang="ko-KR" sz="40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!</a:t>
            </a:r>
          </a:p>
          <a:p>
            <a:pPr algn="r"/>
            <a:r>
              <a:rPr lang="ko-KR" altLang="en-US" sz="40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보조배터리 확인</a:t>
            </a:r>
            <a:r>
              <a:rPr lang="en-US" altLang="ko-KR" sz="4000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!</a:t>
            </a:r>
            <a:r>
              <a:rPr lang="en-US" altLang="ko-KR" sz="4000" b="1" dirty="0">
                <a:solidFill>
                  <a:schemeClr val="tx1"/>
                </a:solidFill>
                <a:latin typeface="PF스타더스트 1.4" panose="03050601020101020101" pitchFamily="66" charset="0"/>
                <a:ea typeface="PF스타더스트 1.4" panose="03050601020101020101" pitchFamily="66" charset="0"/>
              </a:rPr>
              <a:t>					 </a:t>
            </a:r>
            <a:endParaRPr lang="ko-KR" altLang="en-US" sz="4000" b="1" dirty="0">
              <a:solidFill>
                <a:schemeClr val="tx1"/>
              </a:solidFill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  <p:pic>
        <p:nvPicPr>
          <p:cNvPr id="20" name="그림 19" descr="그래픽, 상징, 그래픽 디자인, 픽셀이(가) 표시된 사진&#10;&#10;자동 생성된 설명">
            <a:extLst>
              <a:ext uri="{FF2B5EF4-FFF2-40B4-BE49-F238E27FC236}">
                <a16:creationId xmlns:a16="http://schemas.microsoft.com/office/drawing/2014/main" id="{C8DF57FF-3FC9-E0BC-E0E0-4ADBD2F39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" y="1513289"/>
            <a:ext cx="3597276" cy="3597276"/>
          </a:xfrm>
          <a:prstGeom prst="rect">
            <a:avLst/>
          </a:prstGeom>
        </p:spPr>
      </p:pic>
      <p:pic>
        <p:nvPicPr>
          <p:cNvPr id="12" name="그림 1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FC2A85CE-4CCE-6CBB-C788-B6E0197CB5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8" t="38195" r="26041" b="31759"/>
          <a:stretch/>
        </p:blipFill>
        <p:spPr>
          <a:xfrm>
            <a:off x="3194049" y="3160244"/>
            <a:ext cx="8391455" cy="3353482"/>
          </a:xfrm>
          <a:prstGeom prst="rect">
            <a:avLst/>
          </a:prstGeom>
        </p:spPr>
      </p:pic>
      <p:pic>
        <p:nvPicPr>
          <p:cNvPr id="3" name="그림 2" descr="그래픽, 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B283BA0-DBB7-956A-BD2A-A5A4C2637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64" y="1868019"/>
            <a:ext cx="1146175" cy="1146175"/>
          </a:xfrm>
          <a:prstGeom prst="rect">
            <a:avLst/>
          </a:prstGeom>
        </p:spPr>
      </p:pic>
      <p:pic>
        <p:nvPicPr>
          <p:cNvPr id="4" name="그림 3" descr="그래픽, 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10CB75B-1B75-6504-CD8A-557393F93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990" y="1865063"/>
            <a:ext cx="1146175" cy="1146175"/>
          </a:xfrm>
          <a:prstGeom prst="rect">
            <a:avLst/>
          </a:prstGeom>
        </p:spPr>
      </p:pic>
      <p:pic>
        <p:nvPicPr>
          <p:cNvPr id="5" name="그림 4" descr="그래픽, 직사각형, 스크린샷, 디자인이(가) 표시된 사진&#10;&#10;자동 생성된 설명">
            <a:extLst>
              <a:ext uri="{FF2B5EF4-FFF2-40B4-BE49-F238E27FC236}">
                <a16:creationId xmlns:a16="http://schemas.microsoft.com/office/drawing/2014/main" id="{E5B15690-0203-5EAD-8164-437D7BE75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684" y="1865062"/>
            <a:ext cx="1146175" cy="11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9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부제목 4">
            <a:extLst>
              <a:ext uri="{FF2B5EF4-FFF2-40B4-BE49-F238E27FC236}">
                <a16:creationId xmlns:a16="http://schemas.microsoft.com/office/drawing/2014/main" id="{885AFD84-D484-9D3F-0047-5D128627D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350" y="2595563"/>
            <a:ext cx="5365750" cy="1785937"/>
          </a:xfrm>
        </p:spPr>
        <p:txBody>
          <a:bodyPr>
            <a:noAutofit/>
          </a:bodyPr>
          <a:lstStyle/>
          <a:p>
            <a:r>
              <a:rPr lang="ko-KR" altLang="en-US" sz="4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기억의 조각을 찾으며</a:t>
            </a:r>
            <a:endParaRPr lang="en-US" altLang="ko-KR" sz="40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4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밝혀지는 어두운 진실들</a:t>
            </a:r>
            <a:r>
              <a:rPr lang="en-US" altLang="ko-KR" sz="4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….</a:t>
            </a:r>
          </a:p>
        </p:txBody>
      </p:sp>
      <p:pic>
        <p:nvPicPr>
          <p:cNvPr id="5" name="그림 4" descr="상징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3559C297-1D12-2DD3-8B16-53135D33F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85775" y="6061075"/>
            <a:ext cx="2381250" cy="2381250"/>
          </a:xfrm>
          <a:prstGeom prst="rect">
            <a:avLst/>
          </a:prstGeom>
        </p:spPr>
      </p:pic>
      <p:pic>
        <p:nvPicPr>
          <p:cNvPr id="3" name="그림 2" descr="그래픽, 스크린샷, 상징, 픽셀이(가) 표시된 사진&#10;&#10;자동 생성된 설명">
            <a:extLst>
              <a:ext uri="{FF2B5EF4-FFF2-40B4-BE49-F238E27FC236}">
                <a16:creationId xmlns:a16="http://schemas.microsoft.com/office/drawing/2014/main" id="{C98BE7A7-4B84-900C-1A40-D1998A5F4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0" y="1758950"/>
            <a:ext cx="5718175" cy="57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2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상징, 그래픽, 픽셀, 디자인이(가) 표시된 사진&#10;&#10;자동 생성된 설명">
            <a:extLst>
              <a:ext uri="{FF2B5EF4-FFF2-40B4-BE49-F238E27FC236}">
                <a16:creationId xmlns:a16="http://schemas.microsoft.com/office/drawing/2014/main" id="{231E1FA5-C4D1-33E7-D3AE-CD7F7F371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4" y="1493837"/>
            <a:ext cx="3870325" cy="3870325"/>
          </a:xfrm>
          <a:prstGeom prst="rect">
            <a:avLst/>
          </a:prstGeom>
        </p:spPr>
      </p:pic>
      <p:sp>
        <p:nvSpPr>
          <p:cNvPr id="27" name="부제목 4">
            <a:extLst>
              <a:ext uri="{FF2B5EF4-FFF2-40B4-BE49-F238E27FC236}">
                <a16:creationId xmlns:a16="http://schemas.microsoft.com/office/drawing/2014/main" id="{885AFD84-D484-9D3F-0047-5D128627D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1935163"/>
            <a:ext cx="5365750" cy="3535362"/>
          </a:xfrm>
        </p:spPr>
        <p:txBody>
          <a:bodyPr>
            <a:noAutofit/>
          </a:bodyPr>
          <a:lstStyle/>
          <a:p>
            <a:r>
              <a:rPr lang="ko-KR" altLang="en-US" sz="4000" dirty="0" err="1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짐나르다</a:t>
            </a:r>
            <a:r>
              <a:rPr lang="ko-KR" altLang="en-US" sz="4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 베임</a:t>
            </a:r>
            <a:r>
              <a:rPr lang="en-US" altLang="ko-KR" sz="4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….</a:t>
            </a:r>
          </a:p>
          <a:p>
            <a:endParaRPr lang="en-US" altLang="ko-KR" sz="40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4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그는 대체 왜 이런 짓을 </a:t>
            </a:r>
            <a:endParaRPr lang="en-US" altLang="ko-KR" sz="40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  <a:p>
            <a:r>
              <a:rPr lang="ko-KR" altLang="en-US" sz="4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벌였을까요</a:t>
            </a:r>
            <a:r>
              <a:rPr lang="en-US" altLang="ko-KR" sz="4000" dirty="0">
                <a:latin typeface="PF스타더스트 1.4" panose="03050601020101020101" pitchFamily="66" charset="0"/>
                <a:ea typeface="PF스타더스트 1.4" panose="03050601020101020101" pitchFamily="66" charset="0"/>
              </a:rPr>
              <a:t>….</a:t>
            </a:r>
          </a:p>
          <a:p>
            <a:endParaRPr lang="en-US" altLang="ko-KR" sz="4000" dirty="0">
              <a:latin typeface="PF스타더스트 1.4" panose="03050601020101020101" pitchFamily="66" charset="0"/>
              <a:ea typeface="PF스타더스트 1.4" panose="03050601020101020101" pitchFamily="66" charset="0"/>
            </a:endParaRPr>
          </a:p>
        </p:txBody>
      </p:sp>
      <p:pic>
        <p:nvPicPr>
          <p:cNvPr id="28" name="그림 27" descr="상징, 픽셀이(가) 표시된 사진&#10;&#10;자동 생성된 설명">
            <a:extLst>
              <a:ext uri="{FF2B5EF4-FFF2-40B4-BE49-F238E27FC236}">
                <a16:creationId xmlns:a16="http://schemas.microsoft.com/office/drawing/2014/main" id="{DFE1038B-6670-E268-0F24-25D8C108F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6158" flipH="1">
            <a:off x="10067905" y="5971935"/>
            <a:ext cx="2603067" cy="260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5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225</Words>
  <Application>Microsoft Office PowerPoint</Application>
  <PresentationFormat>와이드스크린</PresentationFormat>
  <Paragraphs>61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PF스타더스트 1.4</vt:lpstr>
      <vt:lpstr>맑은 고딕</vt:lpstr>
      <vt:lpstr>Office 테마</vt:lpstr>
      <vt:lpstr>에 덴 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 덴 폴</dc:title>
  <dc:creator>김동현</dc:creator>
  <cp:lastModifiedBy>김동현</cp:lastModifiedBy>
  <cp:revision>1</cp:revision>
  <dcterms:created xsi:type="dcterms:W3CDTF">2023-12-13T20:30:00Z</dcterms:created>
  <dcterms:modified xsi:type="dcterms:W3CDTF">2023-12-15T04:48:38Z</dcterms:modified>
</cp:coreProperties>
</file>