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9" r:id="rId5"/>
    <p:sldId id="260" r:id="rId7"/>
    <p:sldId id="262" r:id="rId8"/>
    <p:sldId id="261" r:id="rId9"/>
    <p:sldId id="257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de-DE" altLang="en-US"/>
              <a:t>Autorennspiel “Drift”</a:t>
            </a:r>
            <a:endParaRPr lang="de-D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de-DE" altLang="en-US"/>
              <a:t>Leistungskurs Informatik</a:t>
            </a:r>
            <a:endParaRPr lang="de-DE" altLang="en-US"/>
          </a:p>
          <a:p>
            <a:r>
              <a:rPr lang="de-DE" altLang="en-US"/>
              <a:t>Zai Shi</a:t>
            </a:r>
            <a:endParaRPr lang="de-D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Einleitung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Unity</a:t>
            </a:r>
            <a:endParaRPr lang="de-DE" altLang="en-US"/>
          </a:p>
          <a:p>
            <a:r>
              <a:rPr lang="de-DE" altLang="en-US"/>
              <a:t>Autorennspiel mit Drift und Vogelperspektive</a:t>
            </a:r>
            <a:endParaRPr lang="de-DE" altLang="en-US"/>
          </a:p>
          <a:p>
            <a:r>
              <a:rPr lang="de-DE" altLang="en-US"/>
              <a:t>Ähnliche Spiele: Smash Cops Heat, Drift Runner 2</a:t>
            </a:r>
            <a:endParaRPr lang="de-DE" altLang="en-US"/>
          </a:p>
          <a:p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Physik und Bewegung</a:t>
            </a:r>
            <a:endParaRPr lang="de-DE" altLang="en-US"/>
          </a:p>
        </p:txBody>
      </p:sp>
      <p:pic>
        <p:nvPicPr>
          <p:cNvPr id="4" name="Picture 4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" y="1825625"/>
            <a:ext cx="5402580" cy="3710305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90" y="1760220"/>
            <a:ext cx="2098040" cy="162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7490" y="4054475"/>
            <a:ext cx="2086610" cy="1624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989330" y="5878830"/>
            <a:ext cx="4926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/>
              <a:t>Rot: anfangs velocity, Grün: accelerationDrag, Gelb: torque, Lila: torqueDrag, Blau: neue velocity</a:t>
            </a:r>
            <a:endParaRPr lang="de-D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079355" y="2453005"/>
            <a:ext cx="186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/>
              <a:t>accelerationDrag</a:t>
            </a:r>
            <a:endParaRPr lang="de-D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078720" y="4682490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/>
              <a:t>torque</a:t>
            </a:r>
            <a:endParaRPr lang="de-D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Netzwerk und Syncronisierung</a:t>
            </a:r>
            <a:endParaRPr lang="de-DE" altLang="en-US"/>
          </a:p>
        </p:txBody>
      </p:sp>
      <p:pic>
        <p:nvPicPr>
          <p:cNvPr id="4" name="Picture 1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7510" y="2204085"/>
            <a:ext cx="68199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Graphik und Modelle</a:t>
            </a:r>
            <a:endParaRPr lang="de-DE" altLang="en-US"/>
          </a:p>
        </p:txBody>
      </p:sp>
      <p:pic>
        <p:nvPicPr>
          <p:cNvPr id="12" name="Picture 12" descr="1345253454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4530" y="1975485"/>
            <a:ext cx="574230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UI und Interaktion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sym typeface="+mn-ea"/>
              </a:rPr>
              <a:t>Hauptmenü</a:t>
            </a:r>
            <a:endParaRPr lang="de-DE" altLang="en-US"/>
          </a:p>
          <a:p>
            <a:r>
              <a:rPr lang="de-DE" altLang="en-US"/>
              <a:t>Schwerkraft-Sensor auf Handy</a:t>
            </a:r>
            <a:endParaRPr lang="de-DE" altLang="en-US"/>
          </a:p>
          <a:p>
            <a:r>
              <a:rPr lang="de-DE" altLang="en-US"/>
              <a:t>Zwei Perspektive</a:t>
            </a:r>
            <a:r>
              <a:rPr lang="en-US" altLang="de-DE"/>
              <a:t>n</a:t>
            </a:r>
            <a:endParaRPr lang="en-US" altLang="de-DE"/>
          </a:p>
          <a:p>
            <a:endParaRPr lang="de-D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Quellen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[1]https://unity3d.com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[2]https://docs.unity3d.com/ScriptReference/Vector3.html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[3]https://docs.unity3d.com/ScriptReference/AnimationCurve.html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[4]https://docs.unity3d.com/Manual/UNet.html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[5]https://docs.unity3d.com/ScriptReference/Networking.NetworkManager.html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[6]https://docs.unity3d.com/uploads/Main/NetworkLocalPlayers.png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[7]https://docs.unity3d.com/ScriptReference/Networking.NetworkDiscovery.html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[8]https://docs.unity3d.com/ScriptReference/Networking.NetworkBehaviour.html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[9]https://docs.unity3d.com/ScriptReference/Networking.ClientRpcAttribute.html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[10]https://docs.unity3d.com/ScriptReference/Networking.CommandAttribute.html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[11]https://docs.unity3d.com/ScriptReference/Vector3.Lerp.html https://docs.unity3d.com/ScriptReference/Quaternion.Lerp.html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[12]https://assetstore.unity.com/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[13]https://assetstore.unity.com/packages/3d/vehicles/land/modern-sports-car-8-2209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 https://assetstore.unity.com/packages/3d/vehicles/land/modern-sports-car-5-2203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 https://assetstore.unity.com/packages/3d/vehicles/land/modern-sports-car-10-5368 https://assetstore.unity.com/packages/3d/vehicles/land/modern-sports-car-2196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[14]https://assetstore.unity.com/packages/3d/environments/urban/lowpoly-modern-city-decorations-set-66070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[15]https://assetstore.unity.com/packages/3d/environments/landscapes/lowpoly-environment-pack-99479 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[16]https://assetstore.unity.com/packages/3d/vegetation/lowpoly-vegetation-season-pack-lite-96083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[17]https://assetstore.unity.com/packages/3d/environments/urban/lowpoly-modern-city-buildings-set-64427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[18]https://docs.unity3d.com/ScriptReference/Input-gyro.html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[19]https://docs.unity3d.com/Manual/GIIntro.html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[20]https://www.kongregate.com/games/LongAnimals/drift-runners-2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[21]http://www.hutchgames.com/smash-cops-heat/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WPS Presentation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/>
      <vt:lpstr>Arial Unicode MS</vt:lpstr>
      <vt:lpstr>Segoe Print</vt:lpstr>
      <vt:lpstr>Office Theme</vt:lpstr>
      <vt:lpstr>Das Autorennspiel “Drift”</vt:lpstr>
      <vt:lpstr>Einleitung</vt:lpstr>
      <vt:lpstr>Physik und Bewegung</vt:lpstr>
      <vt:lpstr>Netzwerk und Syncronisierung</vt:lpstr>
      <vt:lpstr>Graphik und Modelle</vt:lpstr>
      <vt:lpstr>UI und Interaktion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Autorennspiel “Drift”</dc:title>
  <dc:creator>xiaos</dc:creator>
  <cp:lastModifiedBy>xiaos</cp:lastModifiedBy>
  <cp:revision>10</cp:revision>
  <dcterms:created xsi:type="dcterms:W3CDTF">2018-06-03T14:20:00Z</dcterms:created>
  <dcterms:modified xsi:type="dcterms:W3CDTF">2018-06-04T06:18:39Z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