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Evolventa" charset="1" panose="020B0502020202020204"/>
      <p:regular r:id="rId10"/>
    </p:embeddedFont>
    <p:embeddedFont>
      <p:font typeface="Evolventa Bold" charset="1" panose="020B0702020202020204"/>
      <p:regular r:id="rId11"/>
    </p:embeddedFont>
    <p:embeddedFont>
      <p:font typeface="Evolventa Italics" charset="1" panose="020B0502020202020204"/>
      <p:regular r:id="rId12"/>
    </p:embeddedFont>
    <p:embeddedFont>
      <p:font typeface="Evolventa Bold Italics" charset="1" panose="020B0702020202020204"/>
      <p:regular r:id="rId13"/>
    </p:embeddedFont>
    <p:embeddedFont>
      <p:font typeface="Jura" charset="1" panose="00000500000000000000"/>
      <p:regular r:id="rId14"/>
    </p:embeddedFont>
    <p:embeddedFont>
      <p:font typeface="Jura Bold" charset="1" panose="00000800000000000000"/>
      <p:regular r:id="rId15"/>
    </p:embeddedFont>
    <p:embeddedFont>
      <p:font typeface="Jura Light" charset="1" panose="00000400000000000000"/>
      <p:regular r:id="rId16"/>
    </p:embeddedFont>
    <p:embeddedFont>
      <p:font typeface="Jura Medium" charset="1" panose="00000600000000000000"/>
      <p:regular r:id="rId17"/>
    </p:embeddedFont>
    <p:embeddedFont>
      <p:font typeface="Jura Semi-Bold" charset="1" panose="000007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FominIgor/4_photos_1_word-python-" TargetMode="External" Type="http://schemas.openxmlformats.org/officeDocument/2006/relationships/hyperlink"/><Relationship Id="rId4" Target="https://replit.com/@FominIgor/4photos1word-python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738184" y="-5638509"/>
            <a:ext cx="17012157" cy="17259226"/>
          </a:xfrm>
          <a:custGeom>
            <a:avLst/>
            <a:gdLst/>
            <a:ahLst/>
            <a:cxnLst/>
            <a:rect r="r" b="b" t="t" l="l"/>
            <a:pathLst>
              <a:path h="17259226" w="17012157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r="0" b="-4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4407" y="3299555"/>
            <a:ext cx="12726510" cy="3859825"/>
            <a:chOff x="0" y="0"/>
            <a:chExt cx="16968680" cy="51464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77165"/>
              <a:ext cx="16968680" cy="1677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17"/>
                </a:lnSpc>
              </a:pPr>
              <a:r>
                <a:rPr lang="en-US" sz="9575">
                  <a:solidFill>
                    <a:srgbClr val="FFFFFF"/>
                  </a:solidFill>
                  <a:latin typeface="Jura Bold"/>
                </a:rPr>
                <a:t>Викторина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32080"/>
              <a:ext cx="16968680" cy="601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547">
                  <a:solidFill>
                    <a:srgbClr val="FFFFFF"/>
                  </a:solidFill>
                  <a:latin typeface="Evolventa"/>
                </a:rPr>
                <a:t>4 ФОТО 1 СЛОВО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531753"/>
              <a:ext cx="16968680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Jura Bold"/>
                </a:rPr>
                <a:t>.Дзержинский 2023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33881" y="-1706531"/>
            <a:ext cx="13830696" cy="10604278"/>
          </a:xfrm>
          <a:custGeom>
            <a:avLst/>
            <a:gdLst/>
            <a:ahLst/>
            <a:cxnLst/>
            <a:rect r="r" b="b" t="t" l="l"/>
            <a:pathLst>
              <a:path h="10604278" w="13830696">
                <a:moveTo>
                  <a:pt x="0" y="0"/>
                </a:moveTo>
                <a:lnTo>
                  <a:pt x="13830696" y="0"/>
                </a:lnTo>
                <a:lnTo>
                  <a:pt x="13830696" y="10604277"/>
                </a:lnTo>
                <a:lnTo>
                  <a:pt x="0" y="10604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706" r="0" b="-42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06628" y="3975812"/>
            <a:ext cx="12674744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50"/>
              </a:lnSpc>
            </a:pPr>
            <a:r>
              <a:rPr lang="en-US" sz="6625">
                <a:solidFill>
                  <a:srgbClr val="000000"/>
                </a:solidFill>
                <a:latin typeface="Jura Bold"/>
              </a:rPr>
              <a:t>Настройка графического интерфейса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1045" y="1028700"/>
            <a:ext cx="10986492" cy="530598"/>
          </a:xfrm>
          <a:custGeom>
            <a:avLst/>
            <a:gdLst/>
            <a:ahLst/>
            <a:cxnLst/>
            <a:rect r="r" b="b" t="t" l="l"/>
            <a:pathLst>
              <a:path h="530598" w="10986492">
                <a:moveTo>
                  <a:pt x="0" y="0"/>
                </a:moveTo>
                <a:lnTo>
                  <a:pt x="10986492" y="0"/>
                </a:lnTo>
                <a:lnTo>
                  <a:pt x="10986492" y="530598"/>
                </a:lnTo>
                <a:lnTo>
                  <a:pt x="0" y="53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1045" y="2688568"/>
            <a:ext cx="4424974" cy="6569732"/>
          </a:xfrm>
          <a:custGeom>
            <a:avLst/>
            <a:gdLst/>
            <a:ahLst/>
            <a:cxnLst/>
            <a:rect r="r" b="b" t="t" l="l"/>
            <a:pathLst>
              <a:path h="6569732" w="4424974">
                <a:moveTo>
                  <a:pt x="0" y="0"/>
                </a:moveTo>
                <a:lnTo>
                  <a:pt x="4424974" y="0"/>
                </a:lnTo>
                <a:lnTo>
                  <a:pt x="4424974" y="6569732"/>
                </a:lnTo>
                <a:lnTo>
                  <a:pt x="0" y="6569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42867" y="8664599"/>
            <a:ext cx="11013734" cy="464062"/>
          </a:xfrm>
          <a:custGeom>
            <a:avLst/>
            <a:gdLst/>
            <a:ahLst/>
            <a:cxnLst/>
            <a:rect r="r" b="b" t="t" l="l"/>
            <a:pathLst>
              <a:path h="464062" w="11013734">
                <a:moveTo>
                  <a:pt x="0" y="0"/>
                </a:moveTo>
                <a:lnTo>
                  <a:pt x="11013735" y="0"/>
                </a:lnTo>
                <a:lnTo>
                  <a:pt x="11013735" y="464062"/>
                </a:lnTo>
                <a:lnTo>
                  <a:pt x="0" y="464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47957" y="-3832743"/>
            <a:ext cx="18717607" cy="17641345"/>
          </a:xfrm>
          <a:custGeom>
            <a:avLst/>
            <a:gdLst/>
            <a:ahLst/>
            <a:cxnLst/>
            <a:rect r="r" b="b" t="t" l="l"/>
            <a:pathLst>
              <a:path h="17641345" w="18717607">
                <a:moveTo>
                  <a:pt x="0" y="0"/>
                </a:moveTo>
                <a:lnTo>
                  <a:pt x="18717608" y="0"/>
                </a:lnTo>
                <a:lnTo>
                  <a:pt x="18717608" y="17641345"/>
                </a:lnTo>
                <a:lnTo>
                  <a:pt x="0" y="176413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59694" y="408372"/>
            <a:ext cx="4906026" cy="7237981"/>
          </a:xfrm>
          <a:custGeom>
            <a:avLst/>
            <a:gdLst/>
            <a:ahLst/>
            <a:cxnLst/>
            <a:rect r="r" b="b" t="t" l="l"/>
            <a:pathLst>
              <a:path h="7237981" w="4906026">
                <a:moveTo>
                  <a:pt x="0" y="0"/>
                </a:moveTo>
                <a:lnTo>
                  <a:pt x="4906025" y="0"/>
                </a:lnTo>
                <a:lnTo>
                  <a:pt x="4906025" y="7237981"/>
                </a:lnTo>
                <a:lnTo>
                  <a:pt x="0" y="72379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71862" y="1865148"/>
            <a:ext cx="16305327" cy="16843704"/>
          </a:xfrm>
          <a:custGeom>
            <a:avLst/>
            <a:gdLst/>
            <a:ahLst/>
            <a:cxnLst/>
            <a:rect r="r" b="b" t="t" l="l"/>
            <a:pathLst>
              <a:path h="16843704" w="16305327">
                <a:moveTo>
                  <a:pt x="0" y="0"/>
                </a:moveTo>
                <a:lnTo>
                  <a:pt x="16305328" y="0"/>
                </a:lnTo>
                <a:lnTo>
                  <a:pt x="16305328" y="16843704"/>
                </a:lnTo>
                <a:lnTo>
                  <a:pt x="0" y="16843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t="0" r="-498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04471" y="2471579"/>
            <a:ext cx="9700141" cy="793415"/>
          </a:xfrm>
          <a:custGeom>
            <a:avLst/>
            <a:gdLst/>
            <a:ahLst/>
            <a:cxnLst/>
            <a:rect r="r" b="b" t="t" l="l"/>
            <a:pathLst>
              <a:path h="793415" w="9700141">
                <a:moveTo>
                  <a:pt x="0" y="0"/>
                </a:moveTo>
                <a:lnTo>
                  <a:pt x="9700141" y="0"/>
                </a:lnTo>
                <a:lnTo>
                  <a:pt x="9700141" y="793415"/>
                </a:lnTo>
                <a:lnTo>
                  <a:pt x="0" y="79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0882" y="858116"/>
            <a:ext cx="13541159" cy="1226115"/>
          </a:xfrm>
          <a:custGeom>
            <a:avLst/>
            <a:gdLst/>
            <a:ahLst/>
            <a:cxnLst/>
            <a:rect r="r" b="b" t="t" l="l"/>
            <a:pathLst>
              <a:path h="1226115" w="13541159">
                <a:moveTo>
                  <a:pt x="0" y="0"/>
                </a:moveTo>
                <a:lnTo>
                  <a:pt x="13541159" y="0"/>
                </a:lnTo>
                <a:lnTo>
                  <a:pt x="13541159" y="1226115"/>
                </a:lnTo>
                <a:lnTo>
                  <a:pt x="0" y="1226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7379" y="4366005"/>
            <a:ext cx="11147147" cy="2371733"/>
          </a:xfrm>
          <a:custGeom>
            <a:avLst/>
            <a:gdLst/>
            <a:ahLst/>
            <a:cxnLst/>
            <a:rect r="r" b="b" t="t" l="l"/>
            <a:pathLst>
              <a:path h="2371733" w="11147147">
                <a:moveTo>
                  <a:pt x="0" y="0"/>
                </a:moveTo>
                <a:lnTo>
                  <a:pt x="11147147" y="0"/>
                </a:lnTo>
                <a:lnTo>
                  <a:pt x="11147147" y="2371733"/>
                </a:lnTo>
                <a:lnTo>
                  <a:pt x="0" y="23717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54883" y="7415854"/>
            <a:ext cx="9695568" cy="666891"/>
          </a:xfrm>
          <a:custGeom>
            <a:avLst/>
            <a:gdLst/>
            <a:ahLst/>
            <a:cxnLst/>
            <a:rect r="r" b="b" t="t" l="l"/>
            <a:pathLst>
              <a:path h="666891" w="9695568">
                <a:moveTo>
                  <a:pt x="0" y="0"/>
                </a:moveTo>
                <a:lnTo>
                  <a:pt x="9695568" y="0"/>
                </a:lnTo>
                <a:lnTo>
                  <a:pt x="9695568" y="666891"/>
                </a:lnTo>
                <a:lnTo>
                  <a:pt x="0" y="6668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28803" y="140864"/>
            <a:ext cx="13830696" cy="10604278"/>
          </a:xfrm>
          <a:custGeom>
            <a:avLst/>
            <a:gdLst/>
            <a:ahLst/>
            <a:cxnLst/>
            <a:rect r="r" b="b" t="t" l="l"/>
            <a:pathLst>
              <a:path h="10604278" w="13830696">
                <a:moveTo>
                  <a:pt x="0" y="0"/>
                </a:moveTo>
                <a:lnTo>
                  <a:pt x="13830696" y="0"/>
                </a:lnTo>
                <a:lnTo>
                  <a:pt x="13830696" y="10604278"/>
                </a:lnTo>
                <a:lnTo>
                  <a:pt x="0" y="10604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706" r="0" b="-421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0851" y="3030323"/>
            <a:ext cx="8930359" cy="1802090"/>
          </a:xfrm>
          <a:custGeom>
            <a:avLst/>
            <a:gdLst/>
            <a:ahLst/>
            <a:cxnLst/>
            <a:rect r="r" b="b" t="t" l="l"/>
            <a:pathLst>
              <a:path h="1802090" w="8930359">
                <a:moveTo>
                  <a:pt x="0" y="0"/>
                </a:moveTo>
                <a:lnTo>
                  <a:pt x="8930359" y="0"/>
                </a:lnTo>
                <a:lnTo>
                  <a:pt x="8930359" y="1802090"/>
                </a:lnTo>
                <a:lnTo>
                  <a:pt x="0" y="1802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8062" y="1360907"/>
            <a:ext cx="10962500" cy="1368346"/>
          </a:xfrm>
          <a:custGeom>
            <a:avLst/>
            <a:gdLst/>
            <a:ahLst/>
            <a:cxnLst/>
            <a:rect r="r" b="b" t="t" l="l"/>
            <a:pathLst>
              <a:path h="1368346" w="10962500">
                <a:moveTo>
                  <a:pt x="0" y="0"/>
                </a:moveTo>
                <a:lnTo>
                  <a:pt x="10962500" y="0"/>
                </a:lnTo>
                <a:lnTo>
                  <a:pt x="10962500" y="1368346"/>
                </a:lnTo>
                <a:lnTo>
                  <a:pt x="0" y="1368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88062" y="5642639"/>
            <a:ext cx="10965936" cy="1288262"/>
          </a:xfrm>
          <a:custGeom>
            <a:avLst/>
            <a:gdLst/>
            <a:ahLst/>
            <a:cxnLst/>
            <a:rect r="r" b="b" t="t" l="l"/>
            <a:pathLst>
              <a:path h="1288262" w="10965936">
                <a:moveTo>
                  <a:pt x="0" y="0"/>
                </a:moveTo>
                <a:lnTo>
                  <a:pt x="10965936" y="0"/>
                </a:lnTo>
                <a:lnTo>
                  <a:pt x="10965936" y="1288262"/>
                </a:lnTo>
                <a:lnTo>
                  <a:pt x="0" y="12882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72930" y="7531893"/>
            <a:ext cx="8898281" cy="1394201"/>
          </a:xfrm>
          <a:custGeom>
            <a:avLst/>
            <a:gdLst/>
            <a:ahLst/>
            <a:cxnLst/>
            <a:rect r="r" b="b" t="t" l="l"/>
            <a:pathLst>
              <a:path h="1394201" w="8898281">
                <a:moveTo>
                  <a:pt x="0" y="0"/>
                </a:moveTo>
                <a:lnTo>
                  <a:pt x="8898280" y="0"/>
                </a:lnTo>
                <a:lnTo>
                  <a:pt x="8898280" y="1394200"/>
                </a:lnTo>
                <a:lnTo>
                  <a:pt x="0" y="1394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9264767" y="0"/>
            <a:ext cx="16137436" cy="10287000"/>
          </a:xfrm>
          <a:custGeom>
            <a:avLst/>
            <a:gdLst/>
            <a:ahLst/>
            <a:cxnLst/>
            <a:rect r="r" b="b" t="t" l="l"/>
            <a:pathLst>
              <a:path h="10287000" w="16137436">
                <a:moveTo>
                  <a:pt x="16137437" y="0"/>
                </a:moveTo>
                <a:lnTo>
                  <a:pt x="0" y="0"/>
                </a:lnTo>
                <a:lnTo>
                  <a:pt x="0" y="10287000"/>
                </a:lnTo>
                <a:lnTo>
                  <a:pt x="16137437" y="10287000"/>
                </a:lnTo>
                <a:lnTo>
                  <a:pt x="16137437" y="0"/>
                </a:lnTo>
                <a:close/>
              </a:path>
            </a:pathLst>
          </a:custGeom>
          <a:blipFill>
            <a:blip r:embed="rId2"/>
            <a:stretch>
              <a:fillRect l="0" t="-24139" r="0" b="-2371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20170" y="3246647"/>
            <a:ext cx="10766483" cy="4236936"/>
            <a:chOff x="0" y="0"/>
            <a:chExt cx="14355311" cy="564924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63525"/>
              <a:ext cx="14355311" cy="1882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Evolventa"/>
                </a:rPr>
                <a:t>Полезные ссылки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606964"/>
              <a:ext cx="14355311" cy="3027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4"/>
                </a:lnSpc>
              </a:pPr>
              <a:r>
                <a:rPr lang="en-US" sz="2574">
                  <a:solidFill>
                    <a:srgbClr val="FFFFFF"/>
                  </a:solidFill>
                  <a:latin typeface="Jura Bold"/>
                </a:rPr>
                <a:t>Ссылка GitHub: </a:t>
              </a:r>
            </a:p>
            <a:p>
              <a:pPr>
                <a:lnSpc>
                  <a:spcPts val="3604"/>
                </a:lnSpc>
              </a:pPr>
              <a:r>
                <a:rPr lang="en-US" sz="2574" u="sng">
                  <a:solidFill>
                    <a:srgbClr val="F26207"/>
                  </a:solidFill>
                  <a:latin typeface="Jura Bold"/>
                  <a:hlinkClick r:id="rId3" tooltip="https://github.com/FominIgor/4_photos_1_word-python-"/>
                </a:rPr>
                <a:t>FominIgor/4_photos_1_word-python- (github.com) </a:t>
              </a:r>
            </a:p>
            <a:p>
              <a:pPr>
                <a:lnSpc>
                  <a:spcPts val="3604"/>
                </a:lnSpc>
              </a:pPr>
              <a:r>
                <a:rPr lang="en-US" sz="2574">
                  <a:solidFill>
                    <a:srgbClr val="FFFFFF"/>
                  </a:solidFill>
                  <a:latin typeface="Jura Bold"/>
                </a:rPr>
                <a:t>Ссылка на Replit: </a:t>
              </a:r>
            </a:p>
            <a:p>
              <a:pPr>
                <a:lnSpc>
                  <a:spcPts val="3604"/>
                </a:lnSpc>
              </a:pPr>
              <a:r>
                <a:rPr lang="en-US" sz="2574" u="sng">
                  <a:solidFill>
                    <a:srgbClr val="F26207"/>
                  </a:solidFill>
                  <a:latin typeface="Jura Bold"/>
                  <a:hlinkClick r:id="rId4" tooltip="https://replit.com/@FominIgor/4photos1word-python"/>
                </a:rPr>
                <a:t>4_photos_1_word-python - Replit</a:t>
              </a:r>
            </a:p>
            <a:p>
              <a:pPr algn="l" marL="0" indent="0" lvl="0">
                <a:lnSpc>
                  <a:spcPts val="360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738968"/>
            <a:ext cx="15154497" cy="13038663"/>
          </a:xfrm>
          <a:custGeom>
            <a:avLst/>
            <a:gdLst/>
            <a:ahLst/>
            <a:cxnLst/>
            <a:rect r="r" b="b" t="t" l="l"/>
            <a:pathLst>
              <a:path h="13038663" w="15154497">
                <a:moveTo>
                  <a:pt x="0" y="0"/>
                </a:moveTo>
                <a:lnTo>
                  <a:pt x="15154497" y="0"/>
                </a:lnTo>
                <a:lnTo>
                  <a:pt x="15154497" y="13038664"/>
                </a:lnTo>
                <a:lnTo>
                  <a:pt x="0" y="13038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912782" cy="10232377"/>
          </a:xfrm>
          <a:custGeom>
            <a:avLst/>
            <a:gdLst/>
            <a:ahLst/>
            <a:cxnLst/>
            <a:rect r="r" b="b" t="t" l="l"/>
            <a:pathLst>
              <a:path h="10232377" w="6912782">
                <a:moveTo>
                  <a:pt x="0" y="0"/>
                </a:moveTo>
                <a:lnTo>
                  <a:pt x="6912782" y="0"/>
                </a:lnTo>
                <a:lnTo>
                  <a:pt x="6912782" y="10232377"/>
                </a:lnTo>
                <a:lnTo>
                  <a:pt x="0" y="102323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872629" y="3506940"/>
            <a:ext cx="9149097" cy="3730320"/>
            <a:chOff x="0" y="0"/>
            <a:chExt cx="12198796" cy="497375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0015"/>
              <a:ext cx="12198796" cy="1216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39"/>
                </a:lnSpc>
              </a:pPr>
              <a:r>
                <a:rPr lang="en-US" sz="5950">
                  <a:solidFill>
                    <a:srgbClr val="FFFFFF"/>
                  </a:solidFill>
                  <a:latin typeface="Jura Bold"/>
                </a:rPr>
                <a:t>Введение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93460"/>
              <a:ext cx="12198796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Jura Bold"/>
                </a:rPr>
                <a:t>Что мы сделаем?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508179"/>
              <a:ext cx="12198796" cy="1436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37197" indent="-218599" lvl="1">
                <a:lnSpc>
                  <a:spcPts val="2835"/>
                </a:lnSpc>
                <a:buFont typeface="Arial"/>
                <a:buChar char="•"/>
              </a:pPr>
              <a:r>
                <a:rPr lang="en-US" sz="2025">
                  <a:solidFill>
                    <a:srgbClr val="FFFFFF"/>
                  </a:solidFill>
                  <a:latin typeface="Evolventa"/>
                </a:rPr>
                <a:t>Создадим и заполним базу данных </a:t>
              </a:r>
            </a:p>
            <a:p>
              <a:pPr marL="437197" indent="-218599" lvl="1">
                <a:lnSpc>
                  <a:spcPts val="2835"/>
                </a:lnSpc>
                <a:buFont typeface="Arial"/>
                <a:buChar char="•"/>
              </a:pPr>
              <a:r>
                <a:rPr lang="en-US" sz="2025">
                  <a:solidFill>
                    <a:srgbClr val="FFFFFF"/>
                  </a:solidFill>
                  <a:latin typeface="Evolventa"/>
                </a:rPr>
                <a:t>Настроим интерфейс </a:t>
              </a:r>
            </a:p>
            <a:p>
              <a:pPr marL="437197" indent="-218599" lvl="1">
                <a:lnSpc>
                  <a:spcPts val="2835"/>
                </a:lnSpc>
                <a:buFont typeface="Arial"/>
                <a:buChar char="•"/>
              </a:pPr>
              <a:r>
                <a:rPr lang="en-US" sz="2025">
                  <a:solidFill>
                    <a:srgbClr val="FFFFFF"/>
                  </a:solidFill>
                  <a:latin typeface="Evolventa"/>
                </a:rPr>
                <a:t>Протестируем созданную игру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35646"/>
            <a:ext cx="6276929" cy="4351908"/>
            <a:chOff x="0" y="0"/>
            <a:chExt cx="8369239" cy="580254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7515792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000000"/>
                  </a:solidFill>
                  <a:latin typeface="Jura Bold"/>
                </a:rPr>
                <a:t>База данных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358"/>
              <a:ext cx="8369239" cy="3395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Evolventa"/>
                </a:rPr>
                <a:t>База данных — это систематический сбор данных, хранящихся в электронном виде. Он может содержать любые типы данных, включая слова, цифры, изображения, видео и файлы.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5694469" y="-3480626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3" y="0"/>
                </a:lnTo>
                <a:lnTo>
                  <a:pt x="18300533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33776" y="493817"/>
            <a:ext cx="4866434" cy="4114709"/>
          </a:xfrm>
          <a:custGeom>
            <a:avLst/>
            <a:gdLst/>
            <a:ahLst/>
            <a:cxnLst/>
            <a:rect r="r" b="b" t="t" l="l"/>
            <a:pathLst>
              <a:path h="4114709" w="4866434">
                <a:moveTo>
                  <a:pt x="0" y="0"/>
                </a:moveTo>
                <a:lnTo>
                  <a:pt x="4866434" y="0"/>
                </a:lnTo>
                <a:lnTo>
                  <a:pt x="4866434" y="4114709"/>
                </a:lnTo>
                <a:lnTo>
                  <a:pt x="0" y="41147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67128" y="4766732"/>
            <a:ext cx="6892172" cy="5267466"/>
          </a:xfrm>
          <a:custGeom>
            <a:avLst/>
            <a:gdLst/>
            <a:ahLst/>
            <a:cxnLst/>
            <a:rect r="r" b="b" t="t" l="l"/>
            <a:pathLst>
              <a:path h="5267466" w="6892172">
                <a:moveTo>
                  <a:pt x="0" y="0"/>
                </a:moveTo>
                <a:lnTo>
                  <a:pt x="6892172" y="0"/>
                </a:lnTo>
                <a:lnTo>
                  <a:pt x="6892172" y="5267467"/>
                </a:lnTo>
                <a:lnTo>
                  <a:pt x="0" y="5267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440990" y="-3472236"/>
            <a:ext cx="12582484" cy="11430000"/>
          </a:xfrm>
          <a:custGeom>
            <a:avLst/>
            <a:gdLst/>
            <a:ahLst/>
            <a:cxnLst/>
            <a:rect r="r" b="b" t="t" l="l"/>
            <a:pathLst>
              <a:path h="11430000" w="12582484">
                <a:moveTo>
                  <a:pt x="0" y="0"/>
                </a:moveTo>
                <a:lnTo>
                  <a:pt x="12582484" y="0"/>
                </a:lnTo>
                <a:lnTo>
                  <a:pt x="12582484" y="11430000"/>
                </a:lnTo>
                <a:lnTo>
                  <a:pt x="0" y="1143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978700" cy="6931652"/>
          </a:xfrm>
          <a:custGeom>
            <a:avLst/>
            <a:gdLst/>
            <a:ahLst/>
            <a:cxnLst/>
            <a:rect r="r" b="b" t="t" l="l"/>
            <a:pathLst>
              <a:path h="6931652" w="6978700">
                <a:moveTo>
                  <a:pt x="0" y="0"/>
                </a:moveTo>
                <a:lnTo>
                  <a:pt x="6978700" y="0"/>
                </a:lnTo>
                <a:lnTo>
                  <a:pt x="6978700" y="6931652"/>
                </a:lnTo>
                <a:lnTo>
                  <a:pt x="0" y="6931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781012"/>
            <a:ext cx="6978700" cy="3505988"/>
          </a:xfrm>
          <a:custGeom>
            <a:avLst/>
            <a:gdLst/>
            <a:ahLst/>
            <a:cxnLst/>
            <a:rect r="r" b="b" t="t" l="l"/>
            <a:pathLst>
              <a:path h="3505988" w="6978700">
                <a:moveTo>
                  <a:pt x="0" y="0"/>
                </a:moveTo>
                <a:lnTo>
                  <a:pt x="6978700" y="0"/>
                </a:lnTo>
                <a:lnTo>
                  <a:pt x="6978700" y="3505988"/>
                </a:lnTo>
                <a:lnTo>
                  <a:pt x="0" y="35059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203" t="0" r="-785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078223" y="3657413"/>
            <a:ext cx="9322972" cy="2972175"/>
            <a:chOff x="0" y="0"/>
            <a:chExt cx="12430629" cy="39629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2430629" cy="1063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sz="5200">
                  <a:solidFill>
                    <a:srgbClr val="000000"/>
                  </a:solidFill>
                  <a:latin typeface="Jura Bold"/>
                </a:rPr>
                <a:t>Фото для игры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79776"/>
              <a:ext cx="12430629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Jura Bold"/>
                </a:rPr>
                <a:t>Как создать фото для игры?</a:t>
              </a:r>
            </a:p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1806" y="1285071"/>
            <a:ext cx="4748638" cy="1712185"/>
          </a:xfrm>
          <a:custGeom>
            <a:avLst/>
            <a:gdLst/>
            <a:ahLst/>
            <a:cxnLst/>
            <a:rect r="r" b="b" t="t" l="l"/>
            <a:pathLst>
              <a:path h="1712185" w="4748638">
                <a:moveTo>
                  <a:pt x="0" y="0"/>
                </a:moveTo>
                <a:lnTo>
                  <a:pt x="4748638" y="0"/>
                </a:lnTo>
                <a:lnTo>
                  <a:pt x="4748638" y="1712185"/>
                </a:lnTo>
                <a:lnTo>
                  <a:pt x="0" y="1712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37719" y="6302266"/>
            <a:ext cx="5723283" cy="3815522"/>
          </a:xfrm>
          <a:custGeom>
            <a:avLst/>
            <a:gdLst/>
            <a:ahLst/>
            <a:cxnLst/>
            <a:rect r="r" b="b" t="t" l="l"/>
            <a:pathLst>
              <a:path h="3815522" w="5723283">
                <a:moveTo>
                  <a:pt x="0" y="0"/>
                </a:moveTo>
                <a:lnTo>
                  <a:pt x="5723283" y="0"/>
                </a:lnTo>
                <a:lnTo>
                  <a:pt x="5723283" y="3815522"/>
                </a:lnTo>
                <a:lnTo>
                  <a:pt x="0" y="3815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88836" y="5879169"/>
            <a:ext cx="4299115" cy="2149558"/>
          </a:xfrm>
          <a:custGeom>
            <a:avLst/>
            <a:gdLst/>
            <a:ahLst/>
            <a:cxnLst/>
            <a:rect r="r" b="b" t="t" l="l"/>
            <a:pathLst>
              <a:path h="2149558" w="4299115">
                <a:moveTo>
                  <a:pt x="0" y="0"/>
                </a:moveTo>
                <a:lnTo>
                  <a:pt x="4299115" y="0"/>
                </a:lnTo>
                <a:lnTo>
                  <a:pt x="4299115" y="2149557"/>
                </a:lnTo>
                <a:lnTo>
                  <a:pt x="0" y="2149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1467" y="2426885"/>
            <a:ext cx="5161911" cy="1559327"/>
          </a:xfrm>
          <a:custGeom>
            <a:avLst/>
            <a:gdLst/>
            <a:ahLst/>
            <a:cxnLst/>
            <a:rect r="r" b="b" t="t" l="l"/>
            <a:pathLst>
              <a:path h="1559327" w="5161911">
                <a:moveTo>
                  <a:pt x="0" y="0"/>
                </a:moveTo>
                <a:lnTo>
                  <a:pt x="5161911" y="0"/>
                </a:lnTo>
                <a:lnTo>
                  <a:pt x="5161911" y="1559327"/>
                </a:lnTo>
                <a:lnTo>
                  <a:pt x="0" y="1559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74808" y="4538662"/>
            <a:ext cx="1391302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0"/>
              </a:lnSpc>
            </a:pPr>
            <a:r>
              <a:rPr lang="en-US" sz="7750">
                <a:solidFill>
                  <a:srgbClr val="F26207"/>
                </a:solidFill>
                <a:latin typeface="Jura Bold"/>
              </a:rPr>
              <a:t>Программирование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4516249" y="5574897"/>
            <a:ext cx="18717607" cy="17641345"/>
          </a:xfrm>
          <a:custGeom>
            <a:avLst/>
            <a:gdLst/>
            <a:ahLst/>
            <a:cxnLst/>
            <a:rect r="r" b="b" t="t" l="l"/>
            <a:pathLst>
              <a:path h="17641345" w="18717607">
                <a:moveTo>
                  <a:pt x="0" y="0"/>
                </a:moveTo>
                <a:lnTo>
                  <a:pt x="18717607" y="0"/>
                </a:lnTo>
                <a:lnTo>
                  <a:pt x="18717607" y="17641345"/>
                </a:lnTo>
                <a:lnTo>
                  <a:pt x="0" y="176413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00959" y="-14824238"/>
            <a:ext cx="18717607" cy="17641345"/>
          </a:xfrm>
          <a:custGeom>
            <a:avLst/>
            <a:gdLst/>
            <a:ahLst/>
            <a:cxnLst/>
            <a:rect r="r" b="b" t="t" l="l"/>
            <a:pathLst>
              <a:path h="17641345" w="18717607">
                <a:moveTo>
                  <a:pt x="0" y="0"/>
                </a:moveTo>
                <a:lnTo>
                  <a:pt x="18717607" y="0"/>
                </a:lnTo>
                <a:lnTo>
                  <a:pt x="18717607" y="17641345"/>
                </a:lnTo>
                <a:lnTo>
                  <a:pt x="0" y="176413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1383185"/>
            <a:ext cx="788246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4525">
                <a:solidFill>
                  <a:srgbClr val="FFFFFF"/>
                </a:solidFill>
                <a:latin typeface="Jura Bold"/>
              </a:rPr>
              <a:t>Разбор кода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45278" y="-319080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5633" y="3403993"/>
            <a:ext cx="18279462" cy="6883007"/>
          </a:xfrm>
          <a:custGeom>
            <a:avLst/>
            <a:gdLst/>
            <a:ahLst/>
            <a:cxnLst/>
            <a:rect r="r" b="b" t="t" l="l"/>
            <a:pathLst>
              <a:path h="6883007" w="18279462">
                <a:moveTo>
                  <a:pt x="0" y="0"/>
                </a:moveTo>
                <a:lnTo>
                  <a:pt x="18279461" y="0"/>
                </a:lnTo>
                <a:lnTo>
                  <a:pt x="18279461" y="6883007"/>
                </a:lnTo>
                <a:lnTo>
                  <a:pt x="0" y="6883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6434291"/>
          </a:xfrm>
          <a:custGeom>
            <a:avLst/>
            <a:gdLst/>
            <a:ahLst/>
            <a:cxnLst/>
            <a:rect r="r" b="b" t="t" l="l"/>
            <a:pathLst>
              <a:path h="6434291" w="18288000">
                <a:moveTo>
                  <a:pt x="0" y="0"/>
                </a:moveTo>
                <a:lnTo>
                  <a:pt x="18288000" y="0"/>
                </a:lnTo>
                <a:lnTo>
                  <a:pt x="18288000" y="6434291"/>
                </a:lnTo>
                <a:lnTo>
                  <a:pt x="0" y="6434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53450"/>
            <a:ext cx="788246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4525">
                <a:solidFill>
                  <a:srgbClr val="FFFFFF"/>
                </a:solidFill>
                <a:latin typeface="Jura Bold"/>
              </a:rPr>
              <a:t>Разбор кода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601027" y="5472771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790" t="-420121" r="-20502" b="-10069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6093440" cy="10287000"/>
          </a:xfrm>
          <a:custGeom>
            <a:avLst/>
            <a:gdLst/>
            <a:ahLst/>
            <a:cxnLst/>
            <a:rect r="r" b="b" t="t" l="l"/>
            <a:pathLst>
              <a:path h="10287000" w="16093440">
                <a:moveTo>
                  <a:pt x="0" y="0"/>
                </a:moveTo>
                <a:lnTo>
                  <a:pt x="16093440" y="0"/>
                </a:lnTo>
                <a:lnTo>
                  <a:pt x="1609344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042192" y="-9100598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4" y="0"/>
                </a:lnTo>
                <a:lnTo>
                  <a:pt x="18300534" y="17248253"/>
                </a:lnTo>
                <a:lnTo>
                  <a:pt x="0" y="1724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278513" y="1089247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4" y="0"/>
                </a:lnTo>
                <a:lnTo>
                  <a:pt x="18300534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54899" y="5674738"/>
            <a:ext cx="16033101" cy="4612262"/>
          </a:xfrm>
          <a:custGeom>
            <a:avLst/>
            <a:gdLst/>
            <a:ahLst/>
            <a:cxnLst/>
            <a:rect r="r" b="b" t="t" l="l"/>
            <a:pathLst>
              <a:path h="4612262" w="16033101">
                <a:moveTo>
                  <a:pt x="0" y="0"/>
                </a:moveTo>
                <a:lnTo>
                  <a:pt x="16033101" y="0"/>
                </a:lnTo>
                <a:lnTo>
                  <a:pt x="16033101" y="4612262"/>
                </a:lnTo>
                <a:lnTo>
                  <a:pt x="0" y="4612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15988121" y="-15926238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4" y="0"/>
                </a:lnTo>
                <a:lnTo>
                  <a:pt x="18300534" y="17248253"/>
                </a:lnTo>
                <a:lnTo>
                  <a:pt x="0" y="1724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13751800" y="-5736393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4" y="0"/>
                </a:lnTo>
                <a:lnTo>
                  <a:pt x="18300534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47551" y="2694024"/>
            <a:ext cx="788246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30"/>
              </a:lnSpc>
            </a:pPr>
            <a:r>
              <a:rPr lang="en-US" sz="4525">
                <a:solidFill>
                  <a:srgbClr val="FFFFFF"/>
                </a:solidFill>
                <a:latin typeface="Jura Bold"/>
              </a:rPr>
              <a:t>Разбор кода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30587" y="-685800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790" t="-420121" r="-20502" b="-1006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DAFxzNOoKRw</dc:identifier>
  <dcterms:modified xsi:type="dcterms:W3CDTF">2011-08-01T06:04:30Z</dcterms:modified>
  <cp:revision>1</cp:revision>
  <dc:title>Красный Черный Простой Градиенты Технологии в бизнесе и работе Технологическая Презентация</dc:title>
</cp:coreProperties>
</file>