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22" r:id="rId6"/>
    <p:sldId id="307" r:id="rId7"/>
    <p:sldId id="281" r:id="rId8"/>
    <p:sldId id="321" r:id="rId9"/>
    <p:sldId id="282" r:id="rId10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5" d="100"/>
          <a:sy n="65" d="100"/>
        </p:scale>
        <p:origin x="93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471" y="810227"/>
            <a:ext cx="6555544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 </a:t>
            </a:r>
            <a:br>
              <a:rPr lang="ru-RU" dirty="0"/>
            </a:br>
            <a:r>
              <a:rPr lang="ru-RU" dirty="0"/>
              <a:t>по результатам проекта «продажи»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4DA6B7-B495-7310-633E-F69DDF056EDC}"/>
              </a:ext>
            </a:extLst>
          </p:cNvPr>
          <p:cNvSpPr txBox="1"/>
          <p:nvPr/>
        </p:nvSpPr>
        <p:spPr>
          <a:xfrm>
            <a:off x="478300" y="4273514"/>
            <a:ext cx="7526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Столбчатая диаграмма отображает данные о продавцах с самыми высокими показателями выручи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income)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и самым большим количеством проведенных сделок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operations). 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Видно, что самые лучшие показатели у продавца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Dirk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Stringer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выручка которого составила 4,93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B,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 количество проведённых операций 4,19К.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9D9E-25D8-1E85-F46E-3CDF10DBA504}"/>
              </a:ext>
            </a:extLst>
          </p:cNvPr>
          <p:cNvSpPr txBox="1"/>
          <p:nvPr/>
        </p:nvSpPr>
        <p:spPr>
          <a:xfrm>
            <a:off x="478300" y="462448"/>
            <a:ext cx="611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10 лучших продавцов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190ECF-92CD-ED65-F8B8-A1ED4C62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81" y="1027471"/>
            <a:ext cx="9556237" cy="32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B0F8D8-D8F6-42FD-1010-24CD551BF5DD}"/>
              </a:ext>
            </a:extLst>
          </p:cNvPr>
          <p:cNvSpPr txBox="1"/>
          <p:nvPr/>
        </p:nvSpPr>
        <p:spPr>
          <a:xfrm>
            <a:off x="919726" y="1681625"/>
            <a:ext cx="752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На графике показаны продавцы, чья средняя выручка за сделку меньше средней выручки за сделку по всем продавцам.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Видно, что наименьшая средняя выручка за сделку у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Stearns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Mac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Feather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B8965-1770-355D-54AB-045922F1C3F3}"/>
              </a:ext>
            </a:extLst>
          </p:cNvPr>
          <p:cNvSpPr txBox="1"/>
          <p:nvPr/>
        </p:nvSpPr>
        <p:spPr>
          <a:xfrm>
            <a:off x="478300" y="462448"/>
            <a:ext cx="611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Наименьшая средняя выручка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6D7651-E66F-A38E-122A-98FC443A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50" y="3089786"/>
            <a:ext cx="9122900" cy="3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A2D6856-78A5-8BD8-00E8-60A01917A249}"/>
              </a:ext>
            </a:extLst>
          </p:cNvPr>
          <p:cNvSpPr txBox="1"/>
          <p:nvPr/>
        </p:nvSpPr>
        <p:spPr>
          <a:xfrm>
            <a:off x="478300" y="462448"/>
            <a:ext cx="611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Выручка по дням недели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B7D48-A580-1B7C-E9D4-DE8041447F62}"/>
              </a:ext>
            </a:extLst>
          </p:cNvPr>
          <p:cNvSpPr txBox="1"/>
          <p:nvPr/>
        </p:nvSpPr>
        <p:spPr>
          <a:xfrm>
            <a:off x="478300" y="1327501"/>
            <a:ext cx="752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На воронкообразной диаграмме изображены данные о выручке по дням недели. Видно, что наибольшая выручка была во вторник, а наименьшая –  в среду.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0589B0-48E1-9BDB-9E01-A3FC61D5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36" y="3429000"/>
            <a:ext cx="9439528" cy="32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0A0EB5-52A9-717C-179E-72F46BD7C0DA}"/>
              </a:ext>
            </a:extLst>
          </p:cNvPr>
          <p:cNvSpPr txBox="1"/>
          <p:nvPr/>
        </p:nvSpPr>
        <p:spPr>
          <a:xfrm>
            <a:off x="1814730" y="462448"/>
            <a:ext cx="61124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Количество уникальных покупателей и их выручка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A8015-55E3-2DC1-EE3D-4246E2BFE7B4}"/>
              </a:ext>
            </a:extLst>
          </p:cNvPr>
          <p:cNvSpPr txBox="1"/>
          <p:nvPr/>
        </p:nvSpPr>
        <p:spPr>
          <a:xfrm>
            <a:off x="1814730" y="1462218"/>
            <a:ext cx="7526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Столбчатая диаграмма отображает данные о количестве покупателей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total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customers)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сгруппированных по месяцу и году, а также данные о выручке, которую они принесли.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Видно, что наибольшее количество уникальных покупателей, которые принесли максимальную выручку, было в октябре 1992 года.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7C0DC5-1DA4-ADE1-E9B3-B85D8A30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17" y="3429000"/>
            <a:ext cx="8528165" cy="28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4D2CAA-49E3-D0C8-CFA4-AFADD0870905}"/>
              </a:ext>
            </a:extLst>
          </p:cNvPr>
          <p:cNvSpPr txBox="1"/>
          <p:nvPr/>
        </p:nvSpPr>
        <p:spPr>
          <a:xfrm>
            <a:off x="3661689" y="1003"/>
            <a:ext cx="61124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Количество покупателей разных возрастных групп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9F86E-947D-0FFC-1A98-5211F12FD0AD}"/>
              </a:ext>
            </a:extLst>
          </p:cNvPr>
          <p:cNvSpPr txBox="1"/>
          <p:nvPr/>
        </p:nvSpPr>
        <p:spPr>
          <a:xfrm>
            <a:off x="3661689" y="1107384"/>
            <a:ext cx="752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На круговой диаграмме изображены данные о количестве покупателей разных возрастных групп. Видно, что наибольшая возрастная группа – покупатели старше 40 лет.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A45DDC-175B-D381-25B4-A10C856F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09" y="3198091"/>
            <a:ext cx="9592591" cy="32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{29BA316E-6412-49E2-AB31-6997312FB6E0}tf78438558_win32</Template>
  <TotalTime>47</TotalTime>
  <Words>207</Words>
  <Application>Microsoft Office PowerPoint</Application>
  <PresentationFormat>Широкоэкранный</PresentationFormat>
  <Paragraphs>11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Пользовательская</vt:lpstr>
      <vt:lpstr>Презентация  по результатам проекта «продажи»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по результатам проекта «продажи»</dc:title>
  <dc:subject/>
  <dc:creator>Fominochek</dc:creator>
  <cp:lastModifiedBy>Fominochek</cp:lastModifiedBy>
  <cp:revision>2</cp:revision>
  <dcterms:created xsi:type="dcterms:W3CDTF">2024-05-19T15:17:19Z</dcterms:created>
  <dcterms:modified xsi:type="dcterms:W3CDTF">2024-05-28T17:12:52Z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