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onseca" userId="5e20478a9d386c02" providerId="LiveId" clId="{2CE5715D-D524-4D31-B69F-0F9D58AA8B8E}"/>
    <pc:docChg chg="modSld sldOrd">
      <pc:chgData name="Matheus Fonseca" userId="5e20478a9d386c02" providerId="LiveId" clId="{2CE5715D-D524-4D31-B69F-0F9D58AA8B8E}" dt="2024-04-03T14:58:40.284" v="1"/>
      <pc:docMkLst>
        <pc:docMk/>
      </pc:docMkLst>
      <pc:sldChg chg="ord">
        <pc:chgData name="Matheus Fonseca" userId="5e20478a9d386c02" providerId="LiveId" clId="{2CE5715D-D524-4D31-B69F-0F9D58AA8B8E}" dt="2024-04-03T14:58:40.284" v="1"/>
        <pc:sldMkLst>
          <pc:docMk/>
          <pc:sldMk cId="171244134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293B-97F4-5C9D-E1D5-07B60F5B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F80FBF-DF7D-1962-1B32-1A525EB6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A77ED-E0BC-8A6B-75E5-FF723A82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08CA9-1D4D-A624-789A-B45679B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E17BC-CD6D-7744-BFED-EE67FFB8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3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3E4E-68C0-54BD-DDEF-39364DAF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43B475-CF40-287C-DC17-1EAB0D20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EB03A-6D1A-6CC1-9B8E-D91FF80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F12C1-2C0F-C358-81C2-D2F9360B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378DA1-2B11-C393-FFA6-EC76E7C2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1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4E0036-BBE1-35CE-B001-2DF13DB6B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DAF43-1725-3330-A8B8-F35F7362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D31C4-F836-2A6B-AF79-DEBEEF9B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F677D-C86D-0B03-DF6B-BFDE2AF6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EE3ED-A030-DEB8-7FD1-6459B62C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A736-513B-90CB-642A-AC8BE5A8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57C00-1A1D-066F-116F-C26260CE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B7714-FD29-D022-E911-C87FE6D7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D77E4-C57E-1C57-4A63-854C374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A58A3-9E49-F247-EAE1-A02871AF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43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12D60-A350-12F9-E931-197D266C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B893C-4003-1542-ED57-B61BEFA7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E5908-A9F4-6859-57E4-1CF9F1F3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0F662-8BEC-4A3B-176E-77B1C199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CB8FD-1C27-1C16-E9E7-D9B3A5A7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D36E-1BDB-DFAC-8EC2-0E2BAA08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6B7B7-FB84-12CB-715A-2826424AE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A746F3-CFA8-3E65-1985-CFB5BF69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4F4FB-7E9D-85A4-E47C-40520519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2398B7-4531-3A16-7B3F-8D1F3581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BB830-E802-A4C3-D10A-C88AFC8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0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6AA5A-C14B-7E47-5330-5EC10000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A009E-B54A-2E4D-DD7D-8858DF12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22D17E-1FB4-9E54-DB22-5633CD46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3782EE-F014-8B88-42F0-D3527751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5A751A-01B6-09BF-1F3F-6F453C63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C303A9-32AB-7683-9955-B4BCB103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A7FC4D-DCF6-F2F4-D813-3F4DAD2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CB9640-15C2-0027-D7BA-8D0E72A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BA6C-B6D6-0482-25C7-25DA770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6FDC7D-5A4B-07FE-3AB5-E2951223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62550C-3215-B571-5316-EF0615A9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7FA2FD-DEE6-CD47-9FA5-704DA47E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37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8CC329-EDDE-2525-85C2-51742499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517E6-A530-9772-FB6F-4B989988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2AF931-3150-5A7E-9244-351FF13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1FE5-5198-822C-CAAF-CEA7D75B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7F404-7D54-7243-9894-0FC8D92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70207-17A9-B21E-0CDF-0B80FAF7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651B5-6675-9427-0717-427546F4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49190B-B452-9C04-F09C-DF2D0D0A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E129C4-67CE-E09A-78B3-E5902B39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18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A535-1A0A-D423-196C-4EF738E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70A80-5F11-4E60-0F9B-F4E5DB8FD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0A6047-55BD-A451-E5B0-9BFEF0E8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27152-6D47-3460-31E7-BAA06FF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56467-3C0D-F492-9356-2D4E11FD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C3CD7-6296-D9F8-BD9B-E40E137C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0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44C2CC-63A7-5C1D-F889-3344ACD2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8AF09A-6829-227D-187A-48F80A8C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70D1D-7887-13F7-3297-C04E85B66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EB23A-CE82-4912-A282-BA88E85853CA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67CDB-4955-437B-1CD5-93F5316E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CE46D-458F-9B8F-599A-D77BDB692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DF3B7-789D-47BA-9513-5A9830B2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FD33-FDF6-5820-83A4-B8890D0B8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SoVai</a:t>
            </a:r>
            <a:r>
              <a:rPr lang="pt-BR" dirty="0"/>
              <a:t>(</a:t>
            </a:r>
            <a:r>
              <a:rPr lang="pt-BR" dirty="0" err="1"/>
              <a:t>Wego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7239A-0D85-8D35-7A59-C2D03200A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66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13B5-1C60-363C-AD18-37243749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6F840-7246-C472-7071-CF8EF879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Hoje como saber em outra cidade o que tem pra fazer, como saber se o local será agradável para seu tipo de encontro ou lazer a noite. 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wego</a:t>
            </a:r>
            <a:r>
              <a:rPr lang="pt-BR" dirty="0"/>
              <a:t> vem com essa proposta, vamos listar todos os eventos próximos e recomendar o que mais se adequa ao seu perfil(boate, bar, restaurante, musica ao vivo ou até um café). </a:t>
            </a:r>
          </a:p>
        </p:txBody>
      </p:sp>
    </p:spTree>
    <p:extLst>
      <p:ext uri="{BB962C8B-B14F-4D97-AF65-F5344CB8AC3E}">
        <p14:creationId xmlns:p14="http://schemas.microsoft.com/office/powerpoint/2010/main" val="8779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FC5-E97A-6F83-7AD3-87ABE41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EB67E-FF41-41F0-FA54-03E18051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dono do estabelecimento coloca seu evento no app, assim será solicitado várias informações para o cadastro tanto do local quanto o que está acontecendo no momento. </a:t>
            </a:r>
          </a:p>
          <a:p>
            <a:pPr marL="0" indent="0">
              <a:buNone/>
            </a:pPr>
            <a:r>
              <a:rPr lang="pt-BR" dirty="0"/>
              <a:t>O cliente consegue acesso por meio do app e ganha algum benefício por entrar no local por meio do app(desconto, bebida, prato,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Aqui vemos uma relação de GANHA-GANHA, onde colocamos mais cliente no local o cliente chega antes no local consome mais e o dono do estabelecimento ou evento lucra mais. </a:t>
            </a:r>
          </a:p>
        </p:txBody>
      </p:sp>
    </p:spTree>
    <p:extLst>
      <p:ext uri="{BB962C8B-B14F-4D97-AF65-F5344CB8AC3E}">
        <p14:creationId xmlns:p14="http://schemas.microsoft.com/office/powerpoint/2010/main" val="308175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A08E-913C-4E05-3E58-D98EB75D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monetizar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95D71-D9AD-AC86-3824-16EDE26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várias formas de começar a ganhar por meio do app. 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Vendendo Ingressos para eventos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Cobrando taxa para aumentar a exposição do evento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Anúncios no APP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Cobrar para cadastro do evento(após </a:t>
            </a:r>
            <a:r>
              <a:rPr lang="pt-BR" dirty="0" err="1"/>
              <a:t>viralização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7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ADA0-4C67-C662-70D6-D23489F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AB8A6-0A2F-FC47-812E-A983DE0E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eventos próximos</a:t>
            </a:r>
          </a:p>
          <a:p>
            <a:r>
              <a:rPr lang="pt-BR" dirty="0"/>
              <a:t>Perfil de usuário </a:t>
            </a:r>
          </a:p>
          <a:p>
            <a:r>
              <a:rPr lang="pt-BR" dirty="0"/>
              <a:t>Local fixo com eventos esporádicos </a:t>
            </a:r>
          </a:p>
          <a:p>
            <a:r>
              <a:rPr lang="pt-BR" dirty="0"/>
              <a:t>Cupons para usuários em entrada </a:t>
            </a:r>
          </a:p>
          <a:p>
            <a:r>
              <a:rPr lang="pt-BR" dirty="0"/>
              <a:t>Link para abrir app de locomoção para o evento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3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9F15B-A88A-DB10-EF20-12330729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CAED7-B608-FA85-BAA9-15B1560C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Galeria / Fotos dos eventos passados</a:t>
            </a:r>
          </a:p>
          <a:p>
            <a:r>
              <a:rPr lang="pt-BR" dirty="0"/>
              <a:t>Comunidade do local do evento</a:t>
            </a:r>
          </a:p>
          <a:p>
            <a:r>
              <a:rPr lang="pt-BR" dirty="0"/>
              <a:t>Media de pessoas no evento </a:t>
            </a:r>
          </a:p>
          <a:p>
            <a:r>
              <a:rPr lang="pt-BR" dirty="0"/>
              <a:t>Live em tempo real do evento</a:t>
            </a:r>
          </a:p>
          <a:p>
            <a:r>
              <a:rPr lang="pt-BR" dirty="0"/>
              <a:t>Amigos em comum estão no evento</a:t>
            </a:r>
          </a:p>
          <a:p>
            <a:r>
              <a:rPr lang="pt-BR" dirty="0"/>
              <a:t>Navegação anônima </a:t>
            </a:r>
          </a:p>
        </p:txBody>
      </p:sp>
    </p:spTree>
    <p:extLst>
      <p:ext uri="{BB962C8B-B14F-4D97-AF65-F5344CB8AC3E}">
        <p14:creationId xmlns:p14="http://schemas.microsoft.com/office/powerpoint/2010/main" val="32070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EFBD7-1A91-AAEB-DC1F-29953DCA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54" y="365125"/>
            <a:ext cx="4442691" cy="1325563"/>
          </a:xfrm>
        </p:spPr>
        <p:txBody>
          <a:bodyPr/>
          <a:lstStyle/>
          <a:p>
            <a:r>
              <a:rPr lang="pt-BR" dirty="0"/>
              <a:t>Esboço 01 do APP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9A56F-A423-CBB8-06FB-5E9AD621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1552981"/>
            <a:ext cx="3256508" cy="49398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F59A5F-D8EE-DB7F-1EDA-6C17B335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56" y="1417811"/>
            <a:ext cx="3334550" cy="52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6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BBFF-A7DD-B638-C10D-D9B1D32D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AREA DO USUARIO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53F3B2-B194-0C98-9F0C-526AA6AA0CDE}"/>
              </a:ext>
            </a:extLst>
          </p:cNvPr>
          <p:cNvSpPr txBox="1"/>
          <p:nvPr/>
        </p:nvSpPr>
        <p:spPr>
          <a:xfrm>
            <a:off x="838200" y="1690688"/>
            <a:ext cx="6410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4000" dirty="0"/>
              <a:t> Pesquisar eventos locais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Menu de opções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Eventos Recomendados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Foto do Evento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Link para local do evento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7.8.9 Tipos de eventos</a:t>
            </a:r>
          </a:p>
          <a:p>
            <a:r>
              <a:rPr lang="pt-BR" sz="4000" dirty="0"/>
              <a:t>10. Perfil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ADB1D8C-1E49-5F4C-2A17-85FE81E8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88" y="30656"/>
            <a:ext cx="3941861" cy="68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BBFF-A7DD-B638-C10D-D9B1D32D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AREA DO PRODUTOR</a:t>
            </a: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07F7EA1-4CFE-95DD-67B4-71B0A790E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3" y="47116"/>
            <a:ext cx="4271555" cy="682669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553F3B2-B194-0C98-9F0C-526AA6AA0CDE}"/>
              </a:ext>
            </a:extLst>
          </p:cNvPr>
          <p:cNvSpPr txBox="1"/>
          <p:nvPr/>
        </p:nvSpPr>
        <p:spPr>
          <a:xfrm>
            <a:off x="838200" y="1690688"/>
            <a:ext cx="6410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4000" dirty="0"/>
              <a:t> Pesquisar eventos locais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Menu de opções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Eventos do Produtor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Editar evento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Anunciar Evento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Adicionar evento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/>
              <a:t>Ir para seu perfil</a:t>
            </a:r>
          </a:p>
        </p:txBody>
      </p:sp>
    </p:spTree>
    <p:extLst>
      <p:ext uri="{BB962C8B-B14F-4D97-AF65-F5344CB8AC3E}">
        <p14:creationId xmlns:p14="http://schemas.microsoft.com/office/powerpoint/2010/main" val="226653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Projeto SoVai(Wego)</vt:lpstr>
      <vt:lpstr>Ideia</vt:lpstr>
      <vt:lpstr>Como funcionara</vt:lpstr>
      <vt:lpstr>Como monetizar</vt:lpstr>
      <vt:lpstr>Funcionalidades Iniciais</vt:lpstr>
      <vt:lpstr>Funcionalidades Futuras</vt:lpstr>
      <vt:lpstr>Esboço 01 do APP </vt:lpstr>
      <vt:lpstr>AREA DO USUARIO </vt:lpstr>
      <vt:lpstr>AREA DO PRODUTOR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SoVai(Wego)</dc:title>
  <dc:creator>Matheus Fonseca</dc:creator>
  <cp:lastModifiedBy>Matheus Fonseca</cp:lastModifiedBy>
  <cp:revision>1</cp:revision>
  <dcterms:created xsi:type="dcterms:W3CDTF">2024-04-02T18:18:53Z</dcterms:created>
  <dcterms:modified xsi:type="dcterms:W3CDTF">2024-04-03T14:58:50Z</dcterms:modified>
</cp:coreProperties>
</file>