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337" r:id="rId5"/>
    <p:sldId id="338" r:id="rId6"/>
    <p:sldId id="339" r:id="rId7"/>
    <p:sldId id="260" r:id="rId8"/>
    <p:sldId id="262" r:id="rId9"/>
    <p:sldId id="265" r:id="rId10"/>
    <p:sldId id="263" r:id="rId11"/>
    <p:sldId id="264" r:id="rId12"/>
    <p:sldId id="342" r:id="rId13"/>
    <p:sldId id="340" r:id="rId14"/>
    <p:sldId id="341" r:id="rId15"/>
    <p:sldId id="33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空白演示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63675" y="2812098"/>
            <a:ext cx="9144000" cy="1655762"/>
          </a:xfrm>
        </p:spPr>
        <p:txBody>
          <a:bodyPr/>
          <a:lstStyle/>
          <a:p>
            <a:r>
              <a:rPr lang="en-US" altLang="zh-CN"/>
              <a:t>Lorem ipsum dolor sit amet, consectetur adipisicing elit.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108325" y="3510280"/>
            <a:ext cx="59753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社淘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VIP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课堂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2019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25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65" y="33020"/>
            <a:ext cx="5010785" cy="24949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04110" y="1854200"/>
            <a:ext cx="73844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亚马逊初级</a:t>
            </a:r>
            <a:r>
              <a:rPr lang="en-US" altLang="zh-CN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选品</a:t>
            </a:r>
            <a:endParaRPr lang="zh-CN" altLang="en-US" sz="6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05405" y="869315"/>
            <a:ext cx="69818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Q: 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有两类产品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和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，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TOP1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的</a:t>
            </a:r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大类目都是</a:t>
            </a:r>
            <a:r>
              <a:rPr lang="en-US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万名内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。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类产品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TOP100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的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review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数量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100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以内；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类产品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TOP100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的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review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数量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100~1000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；你会选择哪类产品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7170" y="2981960"/>
            <a:ext cx="514032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A</a:t>
            </a:r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：优先选择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类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产品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" y="409575"/>
            <a:ext cx="12114530" cy="60382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" y="2701290"/>
            <a:ext cx="11867515" cy="1455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70375" y="2967990"/>
            <a:ext cx="3651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accent2"/>
                </a:solidFill>
              </a:rPr>
              <a:t>Thank You!</a:t>
            </a:r>
            <a:endParaRPr lang="en-US" altLang="zh-CN" sz="540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思路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&gt;&gt;&gt;&gt;&gt;&gt;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操作</a:t>
            </a:r>
            <a:b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实践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&gt;&gt;&gt;&gt;&gt;&gt;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空想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430" y="2423795"/>
            <a:ext cx="10515600" cy="838200"/>
          </a:xfrm>
        </p:spPr>
        <p:txBody>
          <a:bodyPr>
            <a:normAutofit lnSpcReduction="20000"/>
          </a:bodyPr>
          <a:p>
            <a:pPr marL="0" indent="0" algn="ctr">
              <a:buNone/>
            </a:pPr>
            <a:r>
              <a:rPr lang="zh-CN" altLang="en-US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亚马逊前台</a:t>
            </a:r>
            <a:r>
              <a:rPr lang="en-US" altLang="zh-CN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+1688</a:t>
            </a:r>
            <a:endParaRPr lang="en-US" altLang="zh-CN" sz="4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26155" y="1118235"/>
            <a:ext cx="5140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不知道选择什么产品？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1575" y="2348865"/>
            <a:ext cx="85636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前台看过多少产品？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1688</a:t>
            </a:r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跨境市场排行榜单看过多少产品？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801620" y="676910"/>
            <a:ext cx="68707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看什么？</a:t>
            </a:r>
            <a:endParaRPr lang="zh-CN" altLang="en-US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01620" y="2778760"/>
            <a:ext cx="46329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怎么看？</a:t>
            </a:r>
            <a:endParaRPr lang="zh-CN" altLang="en-US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9580" y="114935"/>
            <a:ext cx="8939530" cy="66287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96795" y="1581785"/>
            <a:ext cx="78797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热销榜</a:t>
            </a:r>
            <a:r>
              <a:rPr lang="en-US" altLang="zh-CN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+</a:t>
            </a:r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新品榜</a:t>
            </a:r>
            <a:r>
              <a:rPr lang="en-US" altLang="zh-CN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+</a:t>
            </a:r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心愿榜</a:t>
            </a:r>
            <a:r>
              <a:rPr lang="en-US" altLang="zh-CN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+</a:t>
            </a:r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礼物榜单</a:t>
            </a:r>
            <a:endParaRPr lang="en-US" altLang="zh-CN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" y="885825"/>
            <a:ext cx="12107545" cy="50857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545" y="21018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前台商品页面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  <p:transition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955" y="97155"/>
            <a:ext cx="9864725" cy="3516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" y="3266440"/>
            <a:ext cx="11953875" cy="33521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5" y="1205230"/>
            <a:ext cx="12022455" cy="44475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780" y="733425"/>
            <a:ext cx="10885805" cy="5390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" y="2871470"/>
            <a:ext cx="12000230" cy="11144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" y="742950"/>
            <a:ext cx="12133580" cy="53714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cover dir="u"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WPS 演示</Application>
  <PresentationFormat>宽屏</PresentationFormat>
  <Paragraphs>32</Paragraphs>
  <Slides>13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Segoe UI</vt:lpstr>
      <vt:lpstr>Office 主题</vt:lpstr>
      <vt:lpstr>空白演示</vt:lpstr>
      <vt:lpstr>思路&gt;&gt;&gt;&gt;&gt;&gt;操作 实践&gt;&gt;&gt;&gt;&gt;&gt;空想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141</cp:revision>
  <dcterms:created xsi:type="dcterms:W3CDTF">2018-03-01T02:03:00Z</dcterms:created>
  <dcterms:modified xsi:type="dcterms:W3CDTF">2019-12-25T13:37:22Z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