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74" r:id="rId5"/>
    <p:sldId id="377" r:id="rId6"/>
    <p:sldId id="274" r:id="rId7"/>
    <p:sldId id="410" r:id="rId8"/>
    <p:sldId id="411" r:id="rId9"/>
    <p:sldId id="412" r:id="rId10"/>
    <p:sldId id="413" r:id="rId11"/>
    <p:sldId id="415" r:id="rId12"/>
    <p:sldId id="416" r:id="rId13"/>
    <p:sldId id="417" r:id="rId14"/>
    <p:sldId id="419" r:id="rId15"/>
    <p:sldId id="418" r:id="rId16"/>
    <p:sldId id="420" r:id="rId17"/>
    <p:sldId id="421" r:id="rId18"/>
    <p:sldId id="414" r:id="rId19"/>
    <p:sldId id="422" r:id="rId20"/>
    <p:sldId id="423" r:id="rId21"/>
    <p:sldId id="425" r:id="rId22"/>
    <p:sldId id="33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2019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9470" y="1854200"/>
            <a:ext cx="105136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亚马逊初级</a:t>
            </a:r>
            <a:r>
              <a:rPr lang="en-US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认识后台（下）</a:t>
            </a:r>
            <a:endParaRPr lang="zh-CN" altLang="en-US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7510" y="24765"/>
            <a:ext cx="7447915" cy="3621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10" y="3721100"/>
            <a:ext cx="6683375" cy="3311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58080" y="1841500"/>
            <a:ext cx="243840" cy="2552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82180" y="1502410"/>
            <a:ext cx="243840" cy="2552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92945" y="1854200"/>
            <a:ext cx="243840" cy="2552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50800"/>
            <a:ext cx="10400030" cy="3577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45" y="3707130"/>
            <a:ext cx="9439910" cy="319278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141460" y="5669915"/>
            <a:ext cx="1576070" cy="23304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8515" y="321310"/>
            <a:ext cx="33629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后台功能分解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1115060"/>
            <a:ext cx="1257300" cy="1476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93415" y="1042670"/>
            <a:ext cx="4549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：哪些类目要审核？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3415" y="1868805"/>
            <a:ext cx="80454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：与大类无关，与小类有关。一般汽配类、美妆类、食品类、医疗类、玩具类要审核。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93415" y="3233420"/>
            <a:ext cx="7179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：怎么知道我卖的产品要不要审核？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93415" y="4015105"/>
            <a:ext cx="8045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：前台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1045" y="2938780"/>
            <a:ext cx="22301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</a:rPr>
              <a:t>前提：专业销售计划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93415" y="4991735"/>
            <a:ext cx="7179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：怎么审核？需要提交哪些材料？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93415" y="5728970"/>
            <a:ext cx="80454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：具体类目具体分析。一般有发票、收据、资格证书、检测证书等。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1" grpId="0"/>
      <p:bldP spid="11" grpId="1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439420"/>
            <a:ext cx="1304925" cy="358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970" y="439420"/>
            <a:ext cx="1476375" cy="2257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26970" y="2851150"/>
            <a:ext cx="174180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卖家拒绝了您的退货并反手给您一个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SAFE-T</a:t>
            </a:r>
            <a:r>
              <a:rPr lang="zh-CN" altLang="en-US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索赔</a:t>
            </a:r>
            <a:endParaRPr lang="zh-CN" altLang="en-US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95" y="439420"/>
            <a:ext cx="1181100" cy="3257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45" y="439420"/>
            <a:ext cx="866775" cy="847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605" y="439420"/>
            <a:ext cx="1400175" cy="3009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810" y="439420"/>
            <a:ext cx="1695450" cy="28860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19430" y="232410"/>
            <a:ext cx="694626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下节课预告：实操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模板批量上传产品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71290" y="1242060"/>
            <a:ext cx="4250055" cy="52622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需要大家准备：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、自己先选个产品，建议变体不要太多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UPC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或者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EAN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、产品图片按要求准备好；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、产品文案按要求准备好（标题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五点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详情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、基础较好的同学把要上传的模板表格下载下来准备好。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321310"/>
            <a:ext cx="295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图片要求：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904875"/>
            <a:ext cx="9639300" cy="2971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138930"/>
            <a:ext cx="9791700" cy="2552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689735"/>
            <a:ext cx="10362565" cy="3478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7180" y="99060"/>
            <a:ext cx="5126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下面哪些图片可以哪些不可以？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 descr="prohibited_background_1._CB1520491909_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0080" y="916305"/>
            <a:ext cx="2857500" cy="285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10" y="916305"/>
            <a:ext cx="2505075" cy="2019300"/>
          </a:xfrm>
          <a:prstGeom prst="rect">
            <a:avLst/>
          </a:prstGeom>
        </p:spPr>
      </p:pic>
      <p:pic>
        <p:nvPicPr>
          <p:cNvPr id="11" name="图片 10" descr="prohibited_text_2._CB1520491914_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105" y="916305"/>
            <a:ext cx="2857500" cy="3714750"/>
          </a:xfrm>
          <a:prstGeom prst="rect">
            <a:avLst/>
          </a:prstGeom>
        </p:spPr>
      </p:pic>
      <p:pic>
        <p:nvPicPr>
          <p:cNvPr id="12" name="图片 11" descr="prohibited_multiple_images_1._CB1520491913_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3941445"/>
            <a:ext cx="2857500" cy="2857500"/>
          </a:xfrm>
          <a:prstGeom prst="rect">
            <a:avLst/>
          </a:prstGeom>
        </p:spPr>
      </p:pic>
      <p:pic>
        <p:nvPicPr>
          <p:cNvPr id="13" name="图片 12" descr="prohibited_multiple_images_2._CB1520491912_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715" y="3968115"/>
            <a:ext cx="2804795" cy="2804795"/>
          </a:xfrm>
          <a:prstGeom prst="rect">
            <a:avLst/>
          </a:prstGeom>
        </p:spPr>
      </p:pic>
      <p:pic>
        <p:nvPicPr>
          <p:cNvPr id="14" name="图片 13" descr="prohibited_MAIN-8._CB1520491910_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885" y="3169285"/>
            <a:ext cx="2625725" cy="2754630"/>
          </a:xfrm>
          <a:prstGeom prst="rect">
            <a:avLst/>
          </a:prstGeom>
        </p:spPr>
      </p:pic>
      <p:pic>
        <p:nvPicPr>
          <p:cNvPr id="15" name="图片 14" descr="prohibited_handbag_propping._CB1520491911_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865" y="4595495"/>
            <a:ext cx="2110740" cy="2203450"/>
          </a:xfrm>
          <a:prstGeom prst="rect">
            <a:avLst/>
          </a:prstGeom>
        </p:spPr>
      </p:pic>
      <p:pic>
        <p:nvPicPr>
          <p:cNvPr id="16" name="图片 15" descr="prohibited_model_2._CB1520491912_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425" y="916305"/>
            <a:ext cx="2753995" cy="258953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321310"/>
            <a:ext cx="2951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文案要求：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175" y="904875"/>
            <a:ext cx="7867650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3393440"/>
            <a:ext cx="9591675" cy="3400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19430" y="232410"/>
            <a:ext cx="694626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下节课预告：实操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模板批量上传产品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71290" y="1242060"/>
            <a:ext cx="4250055" cy="52622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需要大家准备：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、自己先选个产品，建议变体不要太多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个；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2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、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UPC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或者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EAN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、产品图片按要求准备好；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、产品文案按要求准备好（标题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五点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详情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）；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、基础较好的同学把要上传的模板表格下载下来准备好。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981710"/>
            <a:ext cx="11089005" cy="5793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1775" y="16510"/>
            <a:ext cx="2061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后台主页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661670"/>
            <a:ext cx="11906885" cy="6113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980" y="306070"/>
            <a:ext cx="3333115" cy="3047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345" y="306070"/>
            <a:ext cx="3094990" cy="2923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160" y="306070"/>
            <a:ext cx="1400175" cy="4209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706245" y="576580"/>
            <a:ext cx="7024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、如何开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Case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联系亚马逊客服？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、如何建立国际销售？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81225" y="1886585"/>
            <a:ext cx="7829550" cy="115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15" y="3039110"/>
            <a:ext cx="10306050" cy="1990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0" y="3824605"/>
            <a:ext cx="4724400" cy="3048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9340" y="614680"/>
            <a:ext cx="7512685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找亚马逊客服有三种形式：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电话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邮件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在线聊天（国内上班时间）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7870" y="1952625"/>
            <a:ext cx="30956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国际销售：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8505" y="2956560"/>
            <a:ext cx="30956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概念：将商品同步到整个站点（北美、欧洲等多国家站点）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0555" y="199390"/>
            <a:ext cx="55257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操作步骤：库存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全球销售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9880" y="1466850"/>
            <a:ext cx="1828800" cy="392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05" y="1466850"/>
            <a:ext cx="751522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705" y="2386965"/>
            <a:ext cx="8540750" cy="1607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257550" y="348615"/>
            <a:ext cx="5676900" cy="3727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68220" y="734695"/>
            <a:ext cx="7655560" cy="4523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、来源商城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目标商城；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、自动翻译成目标商城的语言；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、来源商城中产品被改，目标商城中也会被改；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专业销售账户才能同步。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18515" y="321310"/>
            <a:ext cx="336296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后台功能分解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" y="1115060"/>
            <a:ext cx="1257300" cy="1476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93415" y="1042670"/>
            <a:ext cx="45497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：哪些类目要审核？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3415" y="1868805"/>
            <a:ext cx="80454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：与大类无关，与小类有关。一般汽配类、美妆类、食品类、医疗类、玩具类要审核。</a:t>
            </a:r>
            <a:endParaRPr lang="en-US" altLang="zh-CN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93415" y="3233420"/>
            <a:ext cx="7179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：怎么知道我卖的产品要不要审核？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93415" y="4015105"/>
            <a:ext cx="8045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：前台</a:t>
            </a:r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后台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REFSHAPE" val="487948580"/>
  <p:tag name="KSO_WM_UNIT_PLACING_PICTURE_USER_VIEWPORT" val="{&quot;height&quot;:6180,&quot;width&quot;:2880}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REFSHAPE" val="425301876"/>
  <p:tag name="KSO_WM_UNIT_PLACING_PICTURE_USER_VIEWPORT" val="{&quot;height&quot;:1815,&quot;width&quot;:12330}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WPS 演示</Application>
  <PresentationFormat>宽屏</PresentationFormat>
  <Paragraphs>95</Paragraphs>
  <Slides>20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Segoe UI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177</cp:revision>
  <dcterms:created xsi:type="dcterms:W3CDTF">2018-03-01T02:03:00Z</dcterms:created>
  <dcterms:modified xsi:type="dcterms:W3CDTF">2019-12-30T13:44:03Z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