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419" r:id="rId5"/>
    <p:sldId id="453" r:id="rId6"/>
    <p:sldId id="455" r:id="rId7"/>
    <p:sldId id="420" r:id="rId8"/>
    <p:sldId id="489" r:id="rId9"/>
    <p:sldId id="421" r:id="rId10"/>
    <p:sldId id="414" r:id="rId11"/>
    <p:sldId id="422" r:id="rId12"/>
    <p:sldId id="490" r:id="rId13"/>
    <p:sldId id="423" r:id="rId14"/>
    <p:sldId id="454" r:id="rId15"/>
    <p:sldId id="424" r:id="rId16"/>
    <p:sldId id="523" r:id="rId17"/>
    <p:sldId id="524" r:id="rId18"/>
    <p:sldId id="33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313808f-2101-4499-87d3-481b058b3608}">
          <p14:sldIdLst>
            <p14:sldId id="256"/>
            <p14:sldId id="419"/>
            <p14:sldId id="453"/>
            <p14:sldId id="455"/>
            <p14:sldId id="420"/>
            <p14:sldId id="489"/>
            <p14:sldId id="421"/>
            <p14:sldId id="414"/>
            <p14:sldId id="422"/>
            <p14:sldId id="490"/>
            <p14:sldId id="423"/>
            <p14:sldId id="454"/>
            <p14:sldId id="424"/>
            <p14:sldId id="523"/>
            <p14:sldId id="524"/>
          </p14:sldIdLst>
        </p14:section>
        <p14:section name="无标题节" id="{bb7f57bf-192c-4708-ba6f-524abc53ac5c}">
          <p14:sldIdLst>
            <p14:sldId id="3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文案准备</a:t>
            </a:r>
            <a:endParaRPr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6465" y="1413510"/>
            <a:ext cx="525970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快速移除背景（做白底）：https://burner.bonanza.com/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Photoshop(PS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，万能处理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美图秀秀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画图软件（改像素）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321310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文案要求：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904875"/>
            <a:ext cx="786765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3393440"/>
            <a:ext cx="9591675" cy="3400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标题怎么写？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44545" y="1523365"/>
            <a:ext cx="5502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三多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要诀：多看、多写、多测试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4065" y="240792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低级版：把别人的拿来修改直接用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1355" y="330771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中级版：主关键词统计首页词频，自由组合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890" y="4331335"/>
            <a:ext cx="7312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高级版：小类目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标题统计词频，挑出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2~3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个词根，前后填充修饰词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9450" y="1068705"/>
            <a:ext cx="108331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Decor Throw Couch Pillow Covers,20 x 20 Cotton Black Sofa Pillows,Square Sofa Cushion Covers Linen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0860" y="2785110"/>
            <a:ext cx="85909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装饰用长沙发抱枕套，20 x 20棉黑色沙发枕头，方形沙发垫套亚麻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6745" y="895350"/>
            <a:ext cx="254381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1010" y="1520190"/>
            <a:ext cx="254381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82590" y="1520190"/>
            <a:ext cx="2954020" cy="7397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430" y="141097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低级版：把别人的拿来修改直接用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0720" y="231076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中级版：综合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 10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大卖的五点修改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255" y="3334385"/>
            <a:ext cx="73120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高级版：小类目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TOP100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统计类型，结合自己产品特点写并埋词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89805" y="525780"/>
            <a:ext cx="2611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详情怎么写？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430" y="1410970"/>
            <a:ext cx="5564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低级版：标题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20720" y="231076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中级版：把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TOP 10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的文字详情拿来修改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56255" y="333438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高级版：形成自己的风格和样式，会埋词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8515" y="321310"/>
            <a:ext cx="33629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后台功能分解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1115060"/>
            <a:ext cx="1257300" cy="1476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93415" y="1042670"/>
            <a:ext cx="4549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：哪些类目要审核？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3415" y="1868805"/>
            <a:ext cx="80454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：与大类无关，与小类有关。一般汽配类、美妆类、食品类、医疗类、玩具类要审核。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93415" y="3233420"/>
            <a:ext cx="7179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：怎么知道我卖的产品要不要审核？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93415" y="4015105"/>
            <a:ext cx="8045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：前台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1045" y="2938780"/>
            <a:ext cx="22301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前提：专业销售计划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3415" y="4991735"/>
            <a:ext cx="7179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：怎么审核？需要提交哪些材料？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93415" y="5728970"/>
            <a:ext cx="80454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：具体类目具体分析。一般有发票、收据、资格证书、检测证书等。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1" grpId="0"/>
      <p:bldP spid="11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关于侵权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830" y="1601470"/>
            <a:ext cx="108134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商标权：</a:t>
            </a:r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未得到产品品牌官方的正规授权，擅自使用对方的商标或LOGO</a:t>
            </a:r>
            <a:r>
              <a:rPr 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；</a:t>
            </a:r>
            <a:endParaRPr 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发明专利：某个产品拥有发明专利权，未经允许不可以擅自生产销售，也就是指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仿品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；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外观专利：产品的形状、图案、色彩或者其结合所做出的富有美感并适用于工业上应用的新设计，简单来讲就是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长得像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，只要有60%以上的相似投诉侵权就会被处罚。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19425" y="2133600"/>
            <a:ext cx="8333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http://tmsearch.uspto.gov/bin/gate.exe?f=tess&amp;state=4804:v0udm9.1.1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如何判断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2830" y="1601470"/>
            <a:ext cx="108134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用产品关键词去</a:t>
            </a:r>
            <a:r>
              <a:rPr sz="2800" b="1" u="sng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谷歌专利</a:t>
            </a:r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搜索查询;</a:t>
            </a: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谷歌识图搜索辨别;</a:t>
            </a: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找到你所需要开发的产品，从供应商的价格和起定量去辨别这类产品是否有专利，一般价格偏高，起订量较大的，很可能就存在专利;</a:t>
            </a: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从市场容量和客户的角度去辨别产品是否有专利，跟卖或售卖的人数越少，说明卖家拥有专利的可能性就越高;</a:t>
            </a:r>
            <a:endParaRPr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19430" y="232410"/>
            <a:ext cx="694626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下节课预告：实操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模板批量上传产品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71290" y="1242060"/>
            <a:ext cx="4250055" cy="52622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需要大家准备：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、自己先选个产品，建议变体不要太多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UPC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或者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EAN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、产品图片按要求准备好；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、产品文案按要求准备好（标题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详情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、基础较好的同学把要上传的模板表格下载下来准备好。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520" y="156210"/>
            <a:ext cx="4660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单变体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多变体产品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6485" y="649605"/>
            <a:ext cx="7479030" cy="3096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45" y="3814445"/>
            <a:ext cx="6569710" cy="33769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65090" y="2621280"/>
            <a:ext cx="1624965" cy="10985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321310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图片要求：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904875"/>
            <a:ext cx="9639300" cy="2971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138930"/>
            <a:ext cx="9791700" cy="2552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689735"/>
            <a:ext cx="10362565" cy="3478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7180" y="99060"/>
            <a:ext cx="5126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下面哪些图片可以哪些不可以？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 descr="prohibited_background_1._CB1520491909_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0080" y="916305"/>
            <a:ext cx="2857500" cy="285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10" y="916305"/>
            <a:ext cx="2505075" cy="2019300"/>
          </a:xfrm>
          <a:prstGeom prst="rect">
            <a:avLst/>
          </a:prstGeom>
        </p:spPr>
      </p:pic>
      <p:pic>
        <p:nvPicPr>
          <p:cNvPr id="11" name="图片 10" descr="prohibited_text_2._CB1520491914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105" y="916305"/>
            <a:ext cx="2857500" cy="3714750"/>
          </a:xfrm>
          <a:prstGeom prst="rect">
            <a:avLst/>
          </a:prstGeom>
        </p:spPr>
      </p:pic>
      <p:pic>
        <p:nvPicPr>
          <p:cNvPr id="12" name="图片 11" descr="prohibited_multiple_images_1._CB1520491913_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941445"/>
            <a:ext cx="2857500" cy="2857500"/>
          </a:xfrm>
          <a:prstGeom prst="rect">
            <a:avLst/>
          </a:prstGeom>
        </p:spPr>
      </p:pic>
      <p:pic>
        <p:nvPicPr>
          <p:cNvPr id="13" name="图片 12" descr="prohibited_multiple_images_2._CB1520491912_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715" y="3968115"/>
            <a:ext cx="2804795" cy="2804795"/>
          </a:xfrm>
          <a:prstGeom prst="rect">
            <a:avLst/>
          </a:prstGeom>
        </p:spPr>
      </p:pic>
      <p:pic>
        <p:nvPicPr>
          <p:cNvPr id="14" name="图片 13" descr="prohibited_MAIN-8._CB1520491910_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885" y="3169285"/>
            <a:ext cx="2625725" cy="2754630"/>
          </a:xfrm>
          <a:prstGeom prst="rect">
            <a:avLst/>
          </a:prstGeom>
        </p:spPr>
      </p:pic>
      <p:pic>
        <p:nvPicPr>
          <p:cNvPr id="15" name="图片 14" descr="prohibited_handbag_propping._CB1520491911_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865" y="4595495"/>
            <a:ext cx="2110740" cy="2203450"/>
          </a:xfrm>
          <a:prstGeom prst="rect">
            <a:avLst/>
          </a:prstGeom>
        </p:spPr>
      </p:pic>
      <p:pic>
        <p:nvPicPr>
          <p:cNvPr id="16" name="图片 15" descr="prohibited_model_2._CB1520491912_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425" y="916305"/>
            <a:ext cx="2753995" cy="25895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5425" y="621030"/>
            <a:ext cx="735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1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2210" y="621030"/>
            <a:ext cx="735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7080" y="748030"/>
            <a:ext cx="735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95105" y="621030"/>
            <a:ext cx="735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4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425" y="3941445"/>
            <a:ext cx="735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5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07080" y="4073525"/>
            <a:ext cx="735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6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91885" y="3168015"/>
            <a:ext cx="735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7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87865" y="4595495"/>
            <a:ext cx="735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8</a:t>
            </a:r>
            <a:r>
              <a:rPr lang="zh-CN" altLang="en-US" sz="2800" b="1">
                <a:solidFill>
                  <a:srgbClr val="FF0000"/>
                </a:solidFill>
              </a:rPr>
              <a:t>、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REFSHAPE" val="659549324"/>
  <p:tag name="KSO_WM_UNIT_PLACING_PICTURE_USER_VIEWPORT" val="{&quot;height&quot;:6690,&quot;width&quot;:1615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WPS 演示</Application>
  <PresentationFormat>宽屏</PresentationFormat>
  <Paragraphs>123</Paragraphs>
  <Slides>16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Calibri</vt:lpstr>
      <vt:lpstr>Wingdings</vt:lpstr>
      <vt:lpstr>Arial Unicode MS</vt:lpstr>
      <vt:lpstr>Segoe UI</vt:lpstr>
      <vt:lpstr>Office 主题</vt:lpstr>
      <vt:lpstr>空白演示</vt:lpstr>
      <vt:lpstr>PowerPoint 演示文稿</vt:lpstr>
      <vt:lpstr>关于侵权</vt:lpstr>
      <vt:lpstr>如何判断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198</cp:revision>
  <dcterms:created xsi:type="dcterms:W3CDTF">2018-03-01T02:03:00Z</dcterms:created>
  <dcterms:modified xsi:type="dcterms:W3CDTF">2020-01-03T13:48:42Z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