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53" r:id="rId5"/>
    <p:sldId id="421" r:id="rId6"/>
    <p:sldId id="414" r:id="rId7"/>
    <p:sldId id="423" r:id="rId8"/>
    <p:sldId id="454" r:id="rId9"/>
    <p:sldId id="424" r:id="rId10"/>
    <p:sldId id="523" r:id="rId11"/>
    <p:sldId id="524" r:id="rId12"/>
    <p:sldId id="554" r:id="rId13"/>
    <p:sldId id="525" r:id="rId14"/>
    <p:sldId id="552" r:id="rId15"/>
    <p:sldId id="551" r:id="rId16"/>
    <p:sldId id="555" r:id="rId17"/>
    <p:sldId id="592" r:id="rId18"/>
    <p:sldId id="556" r:id="rId19"/>
    <p:sldId id="593" r:id="rId20"/>
    <p:sldId id="594" r:id="rId21"/>
    <p:sldId id="595" r:id="rId22"/>
    <p:sldId id="596" r:id="rId23"/>
    <p:sldId id="597" r:id="rId24"/>
    <p:sldId id="33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及批量表格上架</a:t>
            </a:r>
            <a:r>
              <a:rPr 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（下）</a:t>
            </a:r>
            <a:endParaRPr lang="zh-CN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259715"/>
            <a:ext cx="11964670" cy="988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59865"/>
            <a:ext cx="11487150" cy="2733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4880" y="4883150"/>
            <a:ext cx="5221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样式标签： 加粗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 &lt;b&gt;……&lt;/b&gt;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换行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 &lt;br&gt;……&lt;/br&gt;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5815" y="279400"/>
            <a:ext cx="3754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产品上架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后台篇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1060450"/>
            <a:ext cx="1323975" cy="1733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60450"/>
            <a:ext cx="1657350" cy="3448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70" y="1060450"/>
            <a:ext cx="4829175" cy="3667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742950"/>
            <a:ext cx="6877050" cy="537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57150"/>
            <a:ext cx="10010775" cy="6743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09855"/>
            <a:ext cx="10991850" cy="663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5815" y="279400"/>
            <a:ext cx="3754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产品上架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模板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篇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958215"/>
            <a:ext cx="1695450" cy="361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20" y="801370"/>
            <a:ext cx="7439025" cy="6010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2246630"/>
            <a:ext cx="9629775" cy="2343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304800"/>
            <a:ext cx="11830050" cy="624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60625" y="3106420"/>
            <a:ext cx="727075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表格功能模块分解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以颜色为区分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59275" y="637540"/>
            <a:ext cx="3474085" cy="4523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图片链接制作方法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QQ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空间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淘宝素材空间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https://sm.ms/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……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16350" y="464820"/>
            <a:ext cx="455930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SKU &amp;UPC &amp;ASIN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575" y="1478280"/>
            <a:ext cx="603885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777615"/>
            <a:ext cx="6438900" cy="19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8590" y="5882005"/>
            <a:ext cx="4274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SKU=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品牌名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货号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属性（大小、颜色、样式等）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52070"/>
            <a:ext cx="9344025" cy="6753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927735"/>
            <a:ext cx="9448800" cy="2133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图片要求：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904875"/>
            <a:ext cx="9639300" cy="2971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138930"/>
            <a:ext cx="9791700" cy="2552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689735"/>
            <a:ext cx="10362565" cy="3478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文案要求：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904875"/>
            <a:ext cx="786765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3393440"/>
            <a:ext cx="9591675" cy="3400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4545" y="1523365"/>
            <a:ext cx="5502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三多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要诀：多看、多写、多测试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4065" y="240792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低级版：把别人的拿来修改直接用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1355" y="330771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中级版：主关键词统计首页词频，自由组合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890" y="4331335"/>
            <a:ext cx="7312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高级版：小类目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标题统计词频，挑出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2~3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个词根，前后填充修饰词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9450" y="1068705"/>
            <a:ext cx="108331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Decor Throw Couch Pillow Covers,20 x 20 Cotton Black Sofa Pillows,Square Sofa Cushion Covers Linen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0860" y="2785110"/>
            <a:ext cx="85909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装饰用长沙发抱枕套，20 x 20棉黑色沙发枕头，方形沙发垫套亚麻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6745" y="895350"/>
            <a:ext cx="254381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1010" y="1520190"/>
            <a:ext cx="254381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82590" y="1520190"/>
            <a:ext cx="295402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430" y="141097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低级版：把别人的拿来修改直接用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0720" y="231076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中级版：综合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 10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大卖的五点修改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255" y="3334385"/>
            <a:ext cx="7312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高级版：小类目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统计类型，结合自己产品特点写并埋词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详情怎么写？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430" y="141097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低级版：标题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0720" y="231076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中级版：把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 10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的文字详情拿来修改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255" y="333438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高级版：形成自己的风格和样式，会埋词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>宽屏</PresentationFormat>
  <Paragraphs>68</Paragraphs>
  <Slides>22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Segoe UI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219</cp:revision>
  <dcterms:created xsi:type="dcterms:W3CDTF">2018-03-01T02:03:00Z</dcterms:created>
  <dcterms:modified xsi:type="dcterms:W3CDTF">2020-01-10T13:58:34Z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