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551" r:id="rId5"/>
    <p:sldId id="552" r:id="rId6"/>
    <p:sldId id="554" r:id="rId7"/>
    <p:sldId id="553" r:id="rId8"/>
    <p:sldId id="556" r:id="rId9"/>
    <p:sldId id="555" r:id="rId10"/>
    <p:sldId id="33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70" y="1854200"/>
            <a:ext cx="10513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AMZ</a:t>
            </a:r>
            <a:r>
              <a:rPr 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违规政策讲解及跟卖</a:t>
            </a:r>
            <a:endParaRPr lang="zh-CN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63390" y="365125"/>
            <a:ext cx="4314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亚马逊卖家行为准则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3640" y="1187450"/>
            <a:ext cx="7933690" cy="3362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63390" y="4728210"/>
            <a:ext cx="4314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违反卖家行为准则的后果：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6685" y="5542280"/>
            <a:ext cx="7468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取消商品、暂停或没收付款以及撤销销售权限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4850" y="3136900"/>
            <a:ext cx="3507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创建新商品的方式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212590" y="829310"/>
            <a:ext cx="784225" cy="52000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53660" y="704850"/>
            <a:ext cx="3081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后台逐一添加新产品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3660" y="3198495"/>
            <a:ext cx="3081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表格批量上传新商品</a:t>
            </a:r>
            <a:endParaRPr lang="zh-CN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75630" y="5779135"/>
            <a:ext cx="841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跟卖</a:t>
            </a:r>
            <a:endParaRPr lang="zh-CN" altLang="en-US" sz="2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4130" y="604520"/>
            <a:ext cx="1983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了解跟卖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3180" y="233743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：什么是跟卖？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3180" y="14592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直接创建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跟卖 有什么区别？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3180" y="30721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：亚马逊为什么会有跟卖功能？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3180" y="385064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Q4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53180" y="4659630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Q5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：跟卖的利与弊？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3180" y="552640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Q6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：如果被跟卖如何处理？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5580" y="356870"/>
            <a:ext cx="5524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Q1: 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直接创建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跟卖 有什么区别？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3720" y="2737485"/>
            <a:ext cx="60051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直接创建新产品：需要填写所有信息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跟卖：只需要填写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价格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库存</a:t>
            </a:r>
            <a:endParaRPr lang="zh-CN" altLang="en-US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145" y="36512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：什么是跟卖？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887095"/>
            <a:ext cx="10410825" cy="2762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3858895"/>
            <a:ext cx="10391775" cy="2524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40760" y="2700020"/>
            <a:ext cx="1960880" cy="56007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4145" y="36512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：什么是跟卖？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6145" y="1377315"/>
            <a:ext cx="53003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跟卖：多个卖家卖同一个产品，但是商品的页面是一样的，只有一个</a:t>
            </a:r>
            <a:endParaRPr lang="zh-CN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WPS 演示</Application>
  <PresentationFormat>宽屏</PresentationFormat>
  <Paragraphs>51</Paragraphs>
  <Slides>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Calibri</vt:lpstr>
      <vt:lpstr>Wingdings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222</cp:revision>
  <dcterms:created xsi:type="dcterms:W3CDTF">2018-03-01T02:03:00Z</dcterms:created>
  <dcterms:modified xsi:type="dcterms:W3CDTF">2020-03-04T13:06:58Z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