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51" r:id="rId5"/>
    <p:sldId id="552" r:id="rId6"/>
    <p:sldId id="554" r:id="rId7"/>
    <p:sldId id="553" r:id="rId8"/>
    <p:sldId id="556" r:id="rId9"/>
    <p:sldId id="555" r:id="rId10"/>
    <p:sldId id="557" r:id="rId11"/>
    <p:sldId id="558" r:id="rId12"/>
    <p:sldId id="559" r:id="rId13"/>
    <p:sldId id="560" r:id="rId14"/>
    <p:sldId id="562" r:id="rId15"/>
    <p:sldId id="33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跟卖及商标基础知识</a:t>
            </a:r>
            <a:endParaRPr lang="zh-CN" altLang="zh-CN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17570" y="613410"/>
            <a:ext cx="53562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、挑选排名靠前的商品；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、挑选跟卖人数比较多的商品；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、挑选你可以做到有价格优势的商品；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、挑选货源稳定，有品质保障的商品；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、尽量挑选品牌和设计性不突出的商品（除非有授权）；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、跟卖的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要每天检查；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、跟卖的价格要保证自己有合适的利润。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89560" y="42418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Q5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：跟卖的利与弊？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3970" y="1905635"/>
            <a:ext cx="2812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利：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快速获取流量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相对于创建新产品可快速出单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对新手来说好处多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5695" y="1906270"/>
            <a:ext cx="2812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弊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账号容易侵权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可变因素多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00660" y="34925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Q6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：如果被跟卖如何处理？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2760" y="1536700"/>
            <a:ext cx="35858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查看该产品是否有品牌或者代理权；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、查看对方账号是否有代理权；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、收集好相关信息后向亚马逊举证；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、注册当地品牌（最好）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63390" y="365125"/>
            <a:ext cx="4314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亚马逊卖家行为准则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1187450"/>
            <a:ext cx="7933690" cy="3362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3390" y="4728210"/>
            <a:ext cx="431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违反卖家行为准则的后果：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6685" y="554228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取消商品、暂停或没收付款以及撤销销售权限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4850" y="313690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创建新商品的方式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12590" y="829310"/>
            <a:ext cx="784225" cy="5200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53660" y="704850"/>
            <a:ext cx="3081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后台逐一添加新产品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3660" y="3198495"/>
            <a:ext cx="3081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表格批量上传新商品</a:t>
            </a:r>
            <a:endParaRPr lang="zh-CN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5630" y="5779135"/>
            <a:ext cx="84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跟卖</a:t>
            </a:r>
            <a:endParaRPr lang="zh-CN" altLang="en-US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4130" y="604520"/>
            <a:ext cx="198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了解跟卖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3180" y="233743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3180" y="14592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 有什么区别？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3180" y="30721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：亚马逊为什么会有跟卖功能？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3180" y="385064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3180" y="46596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Q5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：跟卖的利与弊？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3180" y="552640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Q6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：如果被跟卖如何处理？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580" y="356870"/>
            <a:ext cx="5524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Q1: 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 有什么区别？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3720" y="2737485"/>
            <a:ext cx="60051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直接创建新产品：需要填写所有信息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跟卖：只需要填写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价格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库存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145" y="36512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887095"/>
            <a:ext cx="10410825" cy="2762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3858895"/>
            <a:ext cx="10391775" cy="2524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0760" y="2700020"/>
            <a:ext cx="1960880" cy="56007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145" y="36512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6145" y="1377315"/>
            <a:ext cx="5300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跟卖：多个卖家卖同一个产品，但是商品的页面是一样的，只有一个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060" y="48387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：亚马逊为什么会有跟卖功能？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5250" y="2306320"/>
            <a:ext cx="4381500" cy="22453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买家至上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筛选优质卖家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更好的产品和购物体验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22250" y="28702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1370" y="1104900"/>
            <a:ext cx="2400300" cy="464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104900"/>
            <a:ext cx="920432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演示</Application>
  <PresentationFormat>宽屏</PresentationFormat>
  <Paragraphs>100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Calibri</vt:lpstr>
      <vt:lpstr>Wingdings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237</cp:revision>
  <dcterms:created xsi:type="dcterms:W3CDTF">2018-03-01T02:03:00Z</dcterms:created>
  <dcterms:modified xsi:type="dcterms:W3CDTF">2020-03-06T13:11:25Z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