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554" r:id="rId5"/>
    <p:sldId id="589" r:id="rId6"/>
    <p:sldId id="561" r:id="rId7"/>
    <p:sldId id="590" r:id="rId8"/>
    <p:sldId id="591" r:id="rId9"/>
    <p:sldId id="592" r:id="rId10"/>
    <p:sldId id="593" r:id="rId11"/>
    <p:sldId id="594" r:id="rId12"/>
    <p:sldId id="33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.xml"/><Relationship Id="rId3" Type="http://schemas.openxmlformats.org/officeDocument/2006/relationships/image" Target="../media/image1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空白演示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463675" y="2812098"/>
            <a:ext cx="9144000" cy="1655762"/>
          </a:xfrm>
        </p:spPr>
        <p:txBody>
          <a:bodyPr/>
          <a:lstStyle/>
          <a:p>
            <a:r>
              <a:rPr lang="en-US" altLang="zh-CN" dirty="0"/>
              <a:t>Lorem ipsum dolor sit amet, consectetur adipisicing elit.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3108325" y="3510280"/>
            <a:ext cx="59753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社淘</a:t>
            </a:r>
            <a:r>
              <a:rPr lang="en-US" altLang="zh-CN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VIP</a:t>
            </a:r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课堂</a:t>
            </a:r>
            <a:endParaRPr lang="zh-CN" altLang="en-US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en-US" altLang="zh-CN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2020</a:t>
            </a:r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</a:t>
            </a:r>
            <a:r>
              <a:rPr lang="en-US" altLang="zh-CN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</a:t>
            </a:r>
            <a:r>
              <a:rPr lang="en-US" altLang="zh-CN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</a:t>
            </a:r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日</a:t>
            </a:r>
            <a:endParaRPr lang="zh-CN" altLang="en-US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965" y="33020"/>
            <a:ext cx="5010785" cy="24949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9470" y="1854200"/>
            <a:ext cx="105136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6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商标及流量</a:t>
            </a:r>
            <a:r>
              <a:rPr lang="zh-CN" altLang="en-US" sz="6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出入口</a:t>
            </a:r>
            <a:endParaRPr lang="zh-CN" altLang="en-US" sz="6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4"/>
    </p:custDataLst>
  </p:cSld>
  <p:clrMapOvr>
    <a:masterClrMapping/>
  </p:clrMapOvr>
  <p:transition>
    <p:cover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270375" y="2967990"/>
            <a:ext cx="36512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solidFill>
                  <a:schemeClr val="accent2"/>
                </a:solidFill>
              </a:rPr>
              <a:t>Thank You!</a:t>
            </a:r>
            <a:endParaRPr lang="en-US" altLang="zh-CN" sz="5400">
              <a:solidFill>
                <a:schemeClr val="accent2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cover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104130" y="604520"/>
            <a:ext cx="19837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了解跟卖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53180" y="2337435"/>
            <a:ext cx="55137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Q2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：什么是跟卖？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53180" y="1459230"/>
            <a:ext cx="55137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Q1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：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直接创建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VS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跟卖 有什么区别？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53180" y="3072130"/>
            <a:ext cx="55137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Q3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：亚马逊为什么会有跟卖功能？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53180" y="3850640"/>
            <a:ext cx="55137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Q4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：怎么跟卖？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53180" y="4659630"/>
            <a:ext cx="55137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Q5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：跟卖的利与弊？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53180" y="5526405"/>
            <a:ext cx="55137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Q6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：如果被跟卖如何处理？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201295" y="215265"/>
            <a:ext cx="36436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商标基础知识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95345" y="1229360"/>
            <a:ext cx="540131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亚马逊的商标优势：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、树立自己的品牌，以免被跟卖；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、不用担心品牌侵权而导致账号被封；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、知识产权，长久价值；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、提高店铺的形象和客户信任度。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333500" y="3014345"/>
            <a:ext cx="9525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商标：由文字、图形、字母、数字、声音、三维标志、颜色等组合而成的</a:t>
            </a:r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LOGO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，来区分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商品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或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服务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。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806950" y="613410"/>
            <a:ext cx="2578100" cy="56311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商标分类：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文字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图形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字母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数字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三维标志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颜色组合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组合商标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636010" y="1529080"/>
            <a:ext cx="49193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     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为什么要申请商标：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、商标保护具有区域性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、注册商标是成为大卖家的必备条件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792855" y="1167765"/>
            <a:ext cx="4605655" cy="45231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申请商标的材料：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、申请人的身份证、营业执照、地址；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、商品或服务项目；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、商标图样；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、《注册美国商标委托书》；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5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、本国商标注册证明文件。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792855" y="243840"/>
            <a:ext cx="4605655" cy="63696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申请商标的流程：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、申请人选择自己的商标设计；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、查询目前已经注册的和尚未注册但正在使用的商标；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、若发现有相同或相似的必须重新设计；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、创造商标</a:t>
            </a:r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“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正在使用</a:t>
            </a:r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”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条件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；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5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、准备申请商标注册的资料；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6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、申请注册商标；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7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、审理、审定、公布、批准。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01295" y="215265"/>
            <a:ext cx="36436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Listing</a:t>
            </a:r>
            <a:r>
              <a:rPr lang="zh-CN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流量入口</a:t>
            </a:r>
            <a:endParaRPr lang="zh-CN" altLang="zh-CN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34485" y="1160145"/>
            <a:ext cx="392303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关键词流量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关联流量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折扣促销入口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类目节点流量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排名榜单流量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  <p:tag name="KSO_WM_UNIT_TYPE" val="a"/>
  <p:tag name="KSO_WM_UNIT_INDEX" val="1"/>
  <p:tag name="KSO_WM_UNIT_ID" val="custom20184553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6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592</Words>
  <Application>WPS 演示</Application>
  <PresentationFormat>宽屏</PresentationFormat>
  <Paragraphs>102</Paragraphs>
  <Slides>10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黑体</vt:lpstr>
      <vt:lpstr>微软雅黑</vt:lpstr>
      <vt:lpstr>Calibri</vt:lpstr>
      <vt:lpstr>Wingdings</vt:lpstr>
      <vt:lpstr>Arial Unicode MS</vt:lpstr>
      <vt:lpstr>Office 主题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EDZ</cp:lastModifiedBy>
  <cp:revision>244</cp:revision>
  <dcterms:created xsi:type="dcterms:W3CDTF">2018-03-01T02:03:00Z</dcterms:created>
  <dcterms:modified xsi:type="dcterms:W3CDTF">2020-03-09T13:06:07Z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