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4" r:id="rId5"/>
    <p:sldId id="594" r:id="rId6"/>
    <p:sldId id="648" r:id="rId7"/>
    <p:sldId id="622" r:id="rId8"/>
    <p:sldId id="649" r:id="rId9"/>
    <p:sldId id="650" r:id="rId10"/>
    <p:sldId id="651" r:id="rId11"/>
    <p:sldId id="652" r:id="rId12"/>
    <p:sldId id="33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Listing</a:t>
            </a:r>
            <a:r>
              <a:rPr lang="zh-CN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出入口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4130" y="604520"/>
            <a:ext cx="198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了解商标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3180" y="233743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：商标概念？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3180" y="14592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：亚马逊的商标优势？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3180" y="30721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：商标分类？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3180" y="385064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：为什么要申请商标？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3180" y="46596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Q5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：申请商标的材料？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3180" y="552640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Q6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：申请商标的流程？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215265"/>
            <a:ext cx="3643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流量入口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4485" y="1160145"/>
            <a:ext cx="39230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关键词流量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关联流量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折扣促销入口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类目节点流量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排名榜单流量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9100" y="275590"/>
            <a:ext cx="2418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关键词流量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3972560" y="3136900"/>
            <a:ext cx="4246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自然搜索 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 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广告搜索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0"/>
            <a:ext cx="1095375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100" y="275590"/>
            <a:ext cx="2062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关联流量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718050" y="797560"/>
            <a:ext cx="2756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“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流量闭环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1505" y="1701800"/>
            <a:ext cx="33502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FBT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（搭配购买）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看了又看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与该产品相关联的付费广告产品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星以上产品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2489835"/>
            <a:ext cx="7776845" cy="43681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47035" y="3478848"/>
            <a:ext cx="9144000" cy="1655762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100" y="275590"/>
            <a:ext cx="2773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折扣促销入口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797560"/>
            <a:ext cx="10077450" cy="3409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9100" y="275590"/>
            <a:ext cx="2773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类目节点流量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797560"/>
            <a:ext cx="3228975" cy="431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610" y="797560"/>
            <a:ext cx="1952625" cy="439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100" y="275590"/>
            <a:ext cx="2773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排名榜单流量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797560"/>
            <a:ext cx="9925050" cy="5667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演示</Application>
  <PresentationFormat>宽屏</PresentationFormat>
  <Paragraphs>62</Paragraphs>
  <Slides>10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Wingdings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蒙娜丽莎旳微笑</cp:lastModifiedBy>
  <cp:revision>256</cp:revision>
  <dcterms:created xsi:type="dcterms:W3CDTF">2018-03-01T02:03:00Z</dcterms:created>
  <dcterms:modified xsi:type="dcterms:W3CDTF">2020-03-11T13:39:46Z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