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94" r:id="rId5"/>
    <p:sldId id="680" r:id="rId6"/>
    <p:sldId id="681" r:id="rId7"/>
    <p:sldId id="682" r:id="rId8"/>
    <p:sldId id="33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Listing</a:t>
            </a:r>
            <a:r>
              <a:rPr lang="zh-CN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流量转出口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295" y="215265"/>
            <a:ext cx="641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流量入口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站内篇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4485" y="1229360"/>
            <a:ext cx="39230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关键词流量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关联流量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折扣促销入口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类目节点流量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排名榜单流量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295" y="215265"/>
            <a:ext cx="5659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流量入口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站外篇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8145" y="1467485"/>
            <a:ext cx="3776345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付费广告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红人合作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建立自己的官方账号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折扣网站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……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0" y="974090"/>
            <a:ext cx="114300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05" y="1974215"/>
            <a:ext cx="1749425" cy="769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490" y="2964180"/>
            <a:ext cx="3071495" cy="929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70" y="4277995"/>
            <a:ext cx="2359660" cy="9798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67640" y="192405"/>
            <a:ext cx="4068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流量出口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0830" y="1576070"/>
            <a:ext cx="48856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评价（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）个数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星级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类似商品比较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价格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8045" y="829945"/>
            <a:ext cx="3731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引起流量跳出的几个因素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51860" y="379730"/>
            <a:ext cx="5287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如何从 看了又看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 判断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在亚马逊的作用？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3590" y="1602105"/>
            <a:ext cx="30035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口诀：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大大为末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小小为推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大小为转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230" y="2150110"/>
            <a:ext cx="37871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例子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https://www.amazon.com/Womens-Fleece-Taping-Sleeves-Sweatshirt/dp/B07PQ98FM7/ref=pd_sbs_641_1/132-4616969-9063050?_encoding=UTF8&amp;pd_rd_i=B07PQ98FM7&amp;pd_rd_r=434a50f4-5a80-4f98-b059-530a12018788&amp;pd_rd_w=KbyjN&amp;pd_rd_wg=yavfj&amp;pf_rd_p=7cd8f929-4345-4bf2-a554-7d7588b3dd5f&amp;pf_rd_r=CGPVA94TSXZRKWHSJX92&amp;refRID=CGPVA94TSXZRKWHSJX92&amp;th=1&amp;psc=1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8865" y="2565400"/>
            <a:ext cx="46723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amazon.com/-/zh/dp/B0799P3JZD/ref=pd_sbs_193_2/131-5121594-0559122?_encoding=UTF8&amp;pd_rd_i=B0799P3JZD&amp;pd_rd_r=8c97dc2c-9c27-414d-93f5-6de2873ce9b6&amp;pd_rd_w=cpjcw&amp;pd_rd_wg=JJOOT&amp;pf_rd_p=7cd8f929-4345-4bf2-a554-7d7588b3dd5f&amp;pf_rd_r=FSYAMX8FN4DW9BKHW7S0&amp;refRID=FSYAMX8FN4DW9BKHW7S0&amp;th=1&amp;psc=1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66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273</cp:revision>
  <dcterms:created xsi:type="dcterms:W3CDTF">2018-03-01T02:03:00Z</dcterms:created>
  <dcterms:modified xsi:type="dcterms:W3CDTF">2020-03-13T13:15:42Z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