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680" r:id="rId5"/>
    <p:sldId id="681" r:id="rId6"/>
    <p:sldId id="709" r:id="rId7"/>
    <p:sldId id="710" r:id="rId8"/>
    <p:sldId id="682" r:id="rId9"/>
    <p:sldId id="33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lang="zh-CN" altLang="en-US" sz="5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797685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Listing</a:t>
            </a:r>
            <a:r>
              <a:rPr lang="zh-CN" altLang="zh-CN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位置判断</a:t>
            </a:r>
            <a:endParaRPr lang="en-US" altLang="zh-CN" sz="6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1295" y="215265"/>
            <a:ext cx="5659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流量入口</a:t>
            </a:r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——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站外篇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08145" y="1467485"/>
            <a:ext cx="3776345" cy="39693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付费广告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红人合作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建立自己的官方账号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折扣网站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……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0" y="974090"/>
            <a:ext cx="1143000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05" y="1974215"/>
            <a:ext cx="1749425" cy="769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490" y="2964180"/>
            <a:ext cx="3071495" cy="9296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670" y="4277995"/>
            <a:ext cx="2359660" cy="9798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167640" y="192405"/>
            <a:ext cx="4068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流量转出口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00830" y="1576070"/>
            <a:ext cx="48856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图片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标题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评价（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Review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）个数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星级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类似商品比较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价格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78045" y="829945"/>
            <a:ext cx="3731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引起流量跳出的几个因素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48895" y="146685"/>
            <a:ext cx="4068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位置判断</a:t>
            </a:r>
            <a:endParaRPr lang="zh-CN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2855" y="1164590"/>
            <a:ext cx="46062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看了又看</a:t>
            </a:r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9440" y="2397125"/>
            <a:ext cx="337312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流量最末端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流量中转站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、</a:t>
            </a:r>
            <a:r>
              <a:rPr lang="zh-CN" altLang="en-US"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系统推荐购买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2833"/>
            <a:ext cx="9144000" cy="1655762"/>
          </a:xfrm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451860" y="332105"/>
            <a:ext cx="5287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如何从 看了又看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 判断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在亚马逊的位置？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1055" y="1567815"/>
            <a:ext cx="5468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Q1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你；评价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1055" y="2952115"/>
            <a:ext cx="5468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Q2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你；评价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61690" y="4477385"/>
            <a:ext cx="5468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Q3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：评价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&gt;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你；评价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你，排名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&lt;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你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52495" y="433070"/>
            <a:ext cx="52876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如何从 看了又看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&amp;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买了又买 判断</a:t>
            </a:r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Listing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在亚马逊的作用？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3590" y="1602105"/>
            <a:ext cx="30035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口诀：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大大为末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小小为推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</a:t>
            </a:r>
            <a:r>
              <a:rPr lang="zh-CN" altLang="en-US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大小为转</a:t>
            </a:r>
            <a:r>
              <a:rPr lang="en-US" altLang="zh-CN"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”</a:t>
            </a:r>
            <a:endParaRPr lang="en-US" altLang="zh-CN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9230" y="2150110"/>
            <a:ext cx="37871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例子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：https://www.amazon.com/Womens-Fleece-Taping-Sleeves-Sweatshirt/dp/B07PQ98FM7/ref=pd_sbs_641_1/132-4616969-9063050?_encoding=UTF8&amp;pd_rd_i=B07PQ98FM7&amp;pd_rd_r=434a50f4-5a80-4f98-b059-530a12018788&amp;pd_rd_w=KbyjN&amp;pd_rd_wg=yavfj&amp;pf_rd_p=7cd8f929-4345-4bf2-a554-7d7588b3dd5f&amp;pf_rd_r=CGPVA94TSXZRKWHSJX92&amp;refRID=CGPVA94TSXZRKWHSJX92&amp;th=1&amp;psc=1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28865" y="2565400"/>
            <a:ext cx="46723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例子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amazon.com/-/zh/dp/B0799P3JZD/ref=pd_sbs_193_2/131-5121594-0559122?_encoding=UTF8&amp;pd_rd_i=B0799P3JZD&amp;pd_rd_r=8c97dc2c-9c27-414d-93f5-6de2873ce9b6&amp;pd_rd_w=cpjcw&amp;pd_rd_wg=JJOOT&amp;pf_rd_p=7cd8f929-4345-4bf2-a554-7d7588b3dd5f&amp;pf_rd_r=FSYAMX8FN4DW9BKHW7S0&amp;refRID=FSYAMX8FN4DW9BKHW7S0&amp;th=1&amp;psc=1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cover dir="u"/>
      </p:transition>
    </mc:Choice>
    <mc:Fallback>
      <p:transition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演示</Application>
  <PresentationFormat>宽屏</PresentationFormat>
  <Paragraphs>71</Paragraphs>
  <Slides>7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292</cp:revision>
  <dcterms:created xsi:type="dcterms:W3CDTF">2018-03-01T02:03:00Z</dcterms:created>
  <dcterms:modified xsi:type="dcterms:W3CDTF">2020-03-16T13:11:14Z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