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09" r:id="rId5"/>
    <p:sldId id="710" r:id="rId6"/>
    <p:sldId id="682" r:id="rId7"/>
    <p:sldId id="653" r:id="rId8"/>
    <p:sldId id="712" r:id="rId9"/>
    <p:sldId id="713" r:id="rId10"/>
    <p:sldId id="711" r:id="rId11"/>
    <p:sldId id="33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亚马逊后台报告数据分析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8895" y="146685"/>
            <a:ext cx="4068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位置判断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2855" y="1164590"/>
            <a:ext cx="46062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看了又看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9440" y="2397125"/>
            <a:ext cx="33731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流量最末端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流量中转站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系统推荐购买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2833"/>
            <a:ext cx="9144000" cy="1655762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1860" y="332105"/>
            <a:ext cx="5287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如何从 看了又看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 判断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在亚马逊的位置？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1055" y="156781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1055" y="295211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1690" y="447738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52495" y="433070"/>
            <a:ext cx="5287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如何从 看了又看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 判断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在亚马逊的作用？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3590" y="1602105"/>
            <a:ext cx="30035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口诀：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大大为末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小小为推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大小为转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230" y="2150110"/>
            <a:ext cx="37871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例子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https://www.amazon.com/Womens-Fleece-Taping-Sleeves-Sweatshirt/dp/B07PQ98FM7/ref=pd_sbs_641_1/132-4616969-9063050?_encoding=UTF8&amp;pd_rd_i=B07PQ98FM7&amp;pd_rd_r=434a50f4-5a80-4f98-b059-530a12018788&amp;pd_rd_w=KbyjN&amp;pd_rd_wg=yavfj&amp;pf_rd_p=7cd8f929-4345-4bf2-a554-7d7588b3dd5f&amp;pf_rd_r=CGPVA94TSXZRKWHSJX92&amp;refRID=CGPVA94TSXZRKWHSJX92&amp;th=1&amp;psc=1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8865" y="2565400"/>
            <a:ext cx="46723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amazon.com/-/zh/dp/B0799P3JZD/ref=pd_sbs_193_2/131-5121594-0559122?_encoding=UTF8&amp;pd_rd_i=B0799P3JZD&amp;pd_rd_r=8c97dc2c-9c27-414d-93f5-6de2873ce9b6&amp;pd_rd_w=cpjcw&amp;pd_rd_wg=JJOOT&amp;pf_rd_p=7cd8f929-4345-4bf2-a554-7d7588b3dd5f&amp;pf_rd_r=FSYAMX8FN4DW9BKHW7S0&amp;refRID=FSYAMX8FN4DW9BKHW7S0&amp;th=1&amp;psc=1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95" y="146685"/>
            <a:ext cx="7564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付款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306195"/>
            <a:ext cx="6085205" cy="424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210310"/>
            <a:ext cx="5964555" cy="4438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1769745"/>
            <a:ext cx="10149205" cy="3713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95" y="146685"/>
            <a:ext cx="8225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销售指导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95" y="146685"/>
            <a:ext cx="8225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业务报告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681990"/>
            <a:ext cx="12104370" cy="594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228725"/>
            <a:ext cx="10995660" cy="4399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50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300</cp:revision>
  <dcterms:created xsi:type="dcterms:W3CDTF">2018-03-01T02:03:00Z</dcterms:created>
  <dcterms:modified xsi:type="dcterms:W3CDTF">2020-03-18T13:15:35Z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