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653" r:id="rId5"/>
    <p:sldId id="712" r:id="rId6"/>
    <p:sldId id="713" r:id="rId7"/>
    <p:sldId id="711" r:id="rId8"/>
    <p:sldId id="741" r:id="rId9"/>
    <p:sldId id="743" r:id="rId10"/>
    <p:sldId id="744" r:id="rId11"/>
    <p:sldId id="745" r:id="rId12"/>
    <p:sldId id="742" r:id="rId13"/>
    <p:sldId id="772" r:id="rId14"/>
    <p:sldId id="33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854200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亚马逊后台报告数据分析（下）</a:t>
            </a:r>
            <a:endParaRPr lang="zh-CN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8895" y="146685"/>
            <a:ext cx="982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亚马逊后台报告数据查看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库存和销售报告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867410"/>
            <a:ext cx="1733550" cy="5457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40" y="867410"/>
            <a:ext cx="1714500" cy="2371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340" y="867410"/>
            <a:ext cx="1304925" cy="1666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945" y="867410"/>
            <a:ext cx="1514475" cy="752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855" y="867410"/>
            <a:ext cx="1409700" cy="9048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1635760"/>
            <a:ext cx="11386820" cy="35858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0335" y="168910"/>
            <a:ext cx="8158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亚马逊后台报告数据查看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退货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报告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895" y="146685"/>
            <a:ext cx="7564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亚马逊后台报告数据查看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付款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306195"/>
            <a:ext cx="6085205" cy="4246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210310"/>
            <a:ext cx="5964555" cy="4438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1769745"/>
            <a:ext cx="10149205" cy="3713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895" y="146685"/>
            <a:ext cx="8225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亚马逊后台报告数据查看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销售指导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895" y="146685"/>
            <a:ext cx="8225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亚马逊后台报告数据查看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业务报告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685" y="1377950"/>
            <a:ext cx="8851265" cy="4348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1228725"/>
            <a:ext cx="10995660" cy="4399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9390" y="1019810"/>
            <a:ext cx="11793220" cy="4818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5460" y="1316355"/>
            <a:ext cx="11181715" cy="4224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1932940"/>
            <a:ext cx="11399520" cy="2992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" y="1325880"/>
            <a:ext cx="10595610" cy="4206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REFSHAPE" val="128259524"/>
  <p:tag name="KSO_WM_UNIT_PLACING_PICTURE_USER_VIEWPORT" val="{&quot;height&quot;:8445,&quot;width&quot;:20670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REFSHAPE" val="193010396"/>
  <p:tag name="KSO_WM_UNIT_PLACING_PICTURE_USER_VIEWPORT" val="{&quot;height&quot;:7815,&quot;width&quot;:20685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宽屏</PresentationFormat>
  <Paragraphs>21</Paragraphs>
  <Slides>12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312</cp:revision>
  <dcterms:created xsi:type="dcterms:W3CDTF">2018-03-01T02:03:00Z</dcterms:created>
  <dcterms:modified xsi:type="dcterms:W3CDTF">2020-03-20T13:16:25Z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