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41" r:id="rId5"/>
    <p:sldId id="743" r:id="rId6"/>
    <p:sldId id="744" r:id="rId7"/>
    <p:sldId id="745" r:id="rId8"/>
    <p:sldId id="742" r:id="rId9"/>
    <p:sldId id="772" r:id="rId10"/>
    <p:sldId id="773" r:id="rId11"/>
    <p:sldId id="777" r:id="rId12"/>
    <p:sldId id="778" r:id="rId13"/>
    <p:sldId id="776" r:id="rId14"/>
    <p:sldId id="33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FBA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劣势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6456" y="135033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00253" y="1659285"/>
            <a:ext cx="639149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费用类目多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退货太随意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销量预估不准容易导致冗余库存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运输过程中有丢件损坏可能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601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亚马逊物流商品要求和限制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8643" y="1430685"/>
            <a:ext cx="597471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亚马逊物流禁运商品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具有有效期的亚马逊物流库存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3. 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易融的亚马逊物流库存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 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危险品受到美国运输部管制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390" y="1019810"/>
            <a:ext cx="11793220" cy="4818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316355"/>
            <a:ext cx="11181715" cy="422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932940"/>
            <a:ext cx="11399520" cy="299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325880"/>
            <a:ext cx="10595610" cy="420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895" y="146685"/>
            <a:ext cx="982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库存和销售报告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867410"/>
            <a:ext cx="1733550" cy="545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867410"/>
            <a:ext cx="1714500" cy="237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40" y="867410"/>
            <a:ext cx="1304925" cy="1666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867410"/>
            <a:ext cx="1514475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55" y="867410"/>
            <a:ext cx="1409700" cy="904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635760"/>
            <a:ext cx="11386820" cy="35858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0335" y="168910"/>
            <a:ext cx="815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退货</a:t>
            </a:r>
            <a:r>
              <a:rPr lang="zh-CN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报告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</a:t>
            </a:r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8233" y="1297172"/>
            <a:ext cx="4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由亚马逊完成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40873" y="1481838"/>
            <a:ext cx="631025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FBA=Fulfillment by Amazon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由亚马逊完成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头程”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3" y="1775534"/>
            <a:ext cx="2476500" cy="480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26" y="1481838"/>
            <a:ext cx="2686050" cy="514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优势？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6456" y="135033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9147" y="1166842"/>
            <a:ext cx="8853706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符合要求的订单可以免费配送，提高配送时效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退货服务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客户服务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避免由物流引起的差评纠纷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提高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Listing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排名，抢夺购物车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提高客户的信任度，提高销售额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REFSHAPE" val="128259524"/>
  <p:tag name="KSO_WM_UNIT_PLACING_PICTURE_USER_VIEWPORT" val="{&quot;height&quot;:8445,&quot;width&quot;:2067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REFSHAPE" val="193010396"/>
  <p:tag name="KSO_WM_UNIT_PLACING_PICTURE_USER_VIEWPORT" val="{&quot;height&quot;:7815,&quot;width&quot;:20685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58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312</cp:revision>
  <dcterms:created xsi:type="dcterms:W3CDTF">2018-03-01T02:03:00Z</dcterms:created>
  <dcterms:modified xsi:type="dcterms:W3CDTF">2020-03-23T13:15:53Z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