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773" r:id="rId5"/>
    <p:sldId id="777" r:id="rId6"/>
    <p:sldId id="778" r:id="rId7"/>
    <p:sldId id="776" r:id="rId8"/>
    <p:sldId id="775" r:id="rId9"/>
    <p:sldId id="781" r:id="rId10"/>
    <p:sldId id="780" r:id="rId11"/>
    <p:sldId id="779" r:id="rId12"/>
    <p:sldId id="774" r:id="rId13"/>
    <p:sldId id="782" r:id="rId14"/>
    <p:sldId id="33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0" autoAdjust="0"/>
    <p:restoredTop sz="94660"/>
  </p:normalViewPr>
  <p:slideViewPr>
    <p:cSldViewPr snapToGrid="0">
      <p:cViewPr varScale="1">
        <p:scale>
          <a:sx n="90" d="100"/>
          <a:sy n="90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p:transition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cover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image" Target="../media/image1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空白演示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63675" y="2812098"/>
            <a:ext cx="9144000" cy="1655762"/>
          </a:xfrm>
        </p:spPr>
        <p:txBody>
          <a:bodyPr/>
          <a:lstStyle/>
          <a:p>
            <a:r>
              <a:rPr lang="en-US" altLang="zh-CN" dirty="0"/>
              <a:t>Lorem ipsum dolor sit amet, consectetur adipisicing elit.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3108325" y="3510280"/>
            <a:ext cx="59753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社淘</a:t>
            </a:r>
            <a:r>
              <a:rPr lang="en-US" altLang="zh-CN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VIP</a:t>
            </a:r>
            <a:r>
              <a:rPr lang="zh-CN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课堂</a:t>
            </a:r>
            <a:endParaRPr lang="zh-CN" altLang="en-US" sz="5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2020</a:t>
            </a:r>
            <a:r>
              <a:rPr lang="zh-CN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r>
              <a:rPr lang="en-US" altLang="zh-CN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r>
              <a:rPr lang="en-US" altLang="zh-CN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25</a:t>
            </a:r>
            <a:r>
              <a:rPr lang="zh-CN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</a:t>
            </a:r>
            <a:endParaRPr lang="zh-CN" altLang="en-US" sz="5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965" y="33020"/>
            <a:ext cx="5010785" cy="24949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2290" y="1854200"/>
            <a:ext cx="111074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6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亚马逊</a:t>
            </a:r>
            <a:r>
              <a:rPr lang="en-US" altLang="zh-CN" sz="6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FBA</a:t>
            </a:r>
            <a:r>
              <a:rPr lang="zh-CN" altLang="en-US" sz="6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费用详解</a:t>
            </a:r>
            <a:endParaRPr lang="zh-CN" altLang="zh-CN" sz="6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p:transition>
    <p:cover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856" y="126380"/>
            <a:ext cx="4341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月度仓储费用？</a:t>
            </a:r>
            <a:endParaRPr lang="zh-CN" altLang="zh-CN" sz="3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3487" y="2152539"/>
            <a:ext cx="9725025" cy="1362075"/>
          </a:xfrm>
          <a:prstGeom prst="rect">
            <a:avLst/>
          </a:prstGeom>
        </p:spPr>
      </p:pic>
    </p:spTree>
  </p:cSld>
  <p:clrMapOvr>
    <a:masterClrMapping/>
  </p:clrMapOvr>
  <p:transition>
    <p:cover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37013"/>
            <a:ext cx="4341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长期仓储费用？</a:t>
            </a:r>
            <a:endParaRPr lang="zh-CN" altLang="zh-CN" sz="3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920063"/>
            <a:ext cx="9601200" cy="1295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3429000"/>
            <a:ext cx="9610725" cy="13620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20423" y="5127227"/>
            <a:ext cx="4341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“先进先出”</a:t>
            </a:r>
            <a:endParaRPr lang="zh-CN" altLang="zh-CN" sz="3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cover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70375" y="2967990"/>
            <a:ext cx="36512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solidFill>
                  <a:schemeClr val="accent2"/>
                </a:solidFill>
              </a:rPr>
              <a:t>Thank You!</a:t>
            </a:r>
            <a:endParaRPr lang="en-US" altLang="zh-CN" sz="5400">
              <a:solidFill>
                <a:schemeClr val="accent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059" y="168910"/>
            <a:ext cx="330151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什么是</a:t>
            </a:r>
            <a:r>
              <a:rPr lang="en-US" altLang="zh-CN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FBA</a:t>
            </a:r>
            <a:r>
              <a:rPr lang="zh-CN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？</a:t>
            </a:r>
            <a:endParaRPr lang="zh-CN" altLang="zh-CN" sz="3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68233" y="1297172"/>
            <a:ext cx="419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由亚马逊完成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940873" y="1481838"/>
            <a:ext cx="631025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FBA=Fulfillment by Amazon</a:t>
            </a:r>
            <a:endParaRPr lang="en-US" altLang="zh-CN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zh-CN" alt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由亚马逊完成</a:t>
            </a:r>
            <a:endParaRPr lang="en-US" altLang="zh-CN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endParaRPr lang="en-US" altLang="zh-CN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altLang="zh-CN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endParaRPr lang="en-US" altLang="zh-CN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CN" alt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“</a:t>
            </a:r>
            <a:r>
              <a:rPr lang="en-US" altLang="zh-CN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FBA</a:t>
            </a:r>
            <a:r>
              <a:rPr lang="zh-CN" alt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头程”</a:t>
            </a:r>
            <a:endParaRPr lang="zh-CN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373" y="1775534"/>
            <a:ext cx="2476500" cy="4800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126" y="1481838"/>
            <a:ext cx="2686050" cy="5143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059" y="168910"/>
            <a:ext cx="330151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FBA</a:t>
            </a:r>
            <a:r>
              <a:rPr lang="zh-CN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优势？</a:t>
            </a:r>
            <a:endParaRPr lang="zh-CN" altLang="zh-CN" sz="3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06456" y="1350335"/>
            <a:ext cx="297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69147" y="1166842"/>
            <a:ext cx="8853706" cy="45243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符合要求的订单可以免费配送，提高配送时效</a:t>
            </a:r>
            <a:endParaRPr lang="en-US" altLang="zh-CN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altLang="zh-CN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退货服务</a:t>
            </a:r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&amp;</a:t>
            </a:r>
            <a:r>
              <a:rPr lang="zh-CN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客户服务</a:t>
            </a:r>
            <a:endParaRPr lang="en-US" altLang="zh-CN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altLang="zh-CN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避免由物流引起的差评纠纷</a:t>
            </a:r>
            <a:endParaRPr lang="en-US" altLang="zh-CN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altLang="zh-CN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提高</a:t>
            </a:r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Listing</a:t>
            </a:r>
            <a:r>
              <a:rPr lang="zh-CN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权重，抢夺购物车</a:t>
            </a:r>
            <a:endParaRPr lang="en-US" altLang="zh-CN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altLang="zh-CN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提高客户的信任度，提高销售额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>
    <p:cover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059" y="168910"/>
            <a:ext cx="330151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FBA</a:t>
            </a:r>
            <a:r>
              <a:rPr lang="zh-CN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劣势</a:t>
            </a:r>
            <a:r>
              <a:rPr lang="zh-CN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？</a:t>
            </a:r>
            <a:endParaRPr lang="zh-CN" altLang="zh-CN" sz="3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06456" y="1350335"/>
            <a:ext cx="297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00253" y="1659285"/>
            <a:ext cx="6391493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费用类目多</a:t>
            </a:r>
            <a:endParaRPr lang="en-US" altLang="zh-CN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endParaRPr lang="en-US" altLang="zh-CN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退货太随意</a:t>
            </a:r>
            <a:endParaRPr lang="en-US" altLang="zh-CN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altLang="zh-CN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销量预估不准容易导致冗余库存</a:t>
            </a:r>
            <a:endParaRPr lang="en-US" altLang="zh-CN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altLang="zh-CN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运输过程中有丢件损坏可能</a:t>
            </a:r>
            <a:endParaRPr lang="en-US" altLang="zh-CN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>
    <p:cover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059" y="168910"/>
            <a:ext cx="6010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亚马逊物流商品要求和限制</a:t>
            </a:r>
            <a:r>
              <a:rPr lang="zh-CN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？</a:t>
            </a:r>
            <a:endParaRPr lang="zh-CN" altLang="zh-CN" sz="3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08643" y="1430685"/>
            <a:ext cx="5974713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zh-CN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亚马逊物流禁运商品</a:t>
            </a:r>
            <a:endParaRPr lang="en-US" altLang="zh-CN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altLang="zh-CN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2.</a:t>
            </a:r>
            <a:r>
              <a:rPr lang="zh-CN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zh-CN" alt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具有有效期的亚马逊物流库存</a:t>
            </a:r>
            <a:endParaRPr lang="en-US" altLang="zh-CN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endParaRPr lang="en-US" altLang="zh-CN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3. </a:t>
            </a:r>
            <a:r>
              <a:rPr lang="zh-CN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易融的亚马逊物流库存</a:t>
            </a:r>
            <a:endParaRPr lang="en-US" altLang="zh-CN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altLang="zh-CN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altLang="zh-CN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4. </a:t>
            </a:r>
            <a:r>
              <a:rPr lang="zh-CN" alt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危险品受到美国运输部管制</a:t>
            </a:r>
            <a:endParaRPr lang="zh-CN" alt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cover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02571" y="1829650"/>
            <a:ext cx="818685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Q1</a:t>
            </a:r>
            <a:r>
              <a:rPr lang="zh-CN" alt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：怎么从后台判断产品是否为危险品</a:t>
            </a:r>
            <a:endParaRPr lang="en-US" altLang="zh-CN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endParaRPr lang="en-US" altLang="zh-CN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altLang="zh-CN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Q2</a:t>
            </a:r>
            <a:r>
              <a:rPr lang="zh-CN" alt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：怎么上传填写危险品审核表格</a:t>
            </a:r>
            <a:endParaRPr lang="zh-CN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cover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60690" y="415521"/>
            <a:ext cx="50706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亚马逊</a:t>
            </a:r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FBA</a:t>
            </a:r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费用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48430" y="1536174"/>
            <a:ext cx="4495140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altLang="zh-CN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FBA</a:t>
            </a:r>
            <a:r>
              <a:rPr lang="zh-CN" alt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订单配送费</a:t>
            </a:r>
            <a:endParaRPr lang="en-US" altLang="zh-CN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zh-CN" alt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月度仓储费</a:t>
            </a:r>
            <a:endParaRPr lang="en-US" altLang="zh-CN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长期仓储费</a:t>
            </a:r>
            <a:endParaRPr lang="en-US" altLang="zh-CN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zh-CN" alt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移除订单费</a:t>
            </a:r>
            <a:endParaRPr lang="en-US" altLang="zh-CN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退货处理费</a:t>
            </a:r>
            <a:endParaRPr lang="en-US" altLang="zh-CN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zh-CN" alt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其他服务费用</a:t>
            </a:r>
            <a:endParaRPr lang="zh-CN" alt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856" y="126380"/>
            <a:ext cx="4341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FBA</a:t>
            </a:r>
            <a:r>
              <a:rPr lang="zh-CN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订单配送费用？</a:t>
            </a:r>
            <a:endParaRPr lang="zh-CN" altLang="zh-CN" sz="3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28629" y="1568122"/>
            <a:ext cx="513474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标准尺寸商品</a:t>
            </a:r>
            <a:r>
              <a:rPr lang="en-US" altLang="zh-CN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&amp;</a:t>
            </a:r>
            <a:r>
              <a:rPr lang="zh-CN" alt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大件商品</a:t>
            </a:r>
            <a:endParaRPr lang="zh-CN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299" y="2520580"/>
            <a:ext cx="9677400" cy="3028950"/>
          </a:xfrm>
          <a:prstGeom prst="rect">
            <a:avLst/>
          </a:prstGeom>
        </p:spPr>
      </p:pic>
      <p:cxnSp>
        <p:nvCxnSpPr>
          <p:cNvPr id="2" name="直接箭头连接符 1"/>
          <p:cNvCxnSpPr/>
          <p:nvPr/>
        </p:nvCxnSpPr>
        <p:spPr>
          <a:xfrm flipV="1">
            <a:off x="539750" y="3789680"/>
            <a:ext cx="1985010" cy="68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over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8737" y="82846"/>
            <a:ext cx="9534525" cy="4991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6" y="4943477"/>
            <a:ext cx="9839325" cy="1895475"/>
          </a:xfrm>
          <a:prstGeom prst="rect">
            <a:avLst/>
          </a:prstGeom>
        </p:spPr>
      </p:pic>
      <p:cxnSp>
        <p:nvCxnSpPr>
          <p:cNvPr id="2" name="直接箭头连接符 1"/>
          <p:cNvCxnSpPr/>
          <p:nvPr/>
        </p:nvCxnSpPr>
        <p:spPr>
          <a:xfrm>
            <a:off x="6280150" y="2689225"/>
            <a:ext cx="8890" cy="1495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3822700" y="2517775"/>
            <a:ext cx="988060" cy="1632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over dir="u"/>
  </p:transition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WPS 演示</Application>
  <PresentationFormat>宽屏</PresentationFormat>
  <Paragraphs>77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黑体</vt:lpstr>
      <vt:lpstr>微软雅黑</vt:lpstr>
      <vt:lpstr>Calibri</vt:lpstr>
      <vt:lpstr>Arial Unicode MS</vt:lpstr>
      <vt:lpstr>Office 主题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EDZ</cp:lastModifiedBy>
  <cp:revision>312</cp:revision>
  <dcterms:created xsi:type="dcterms:W3CDTF">2018-03-01T02:03:00Z</dcterms:created>
  <dcterms:modified xsi:type="dcterms:W3CDTF">2020-03-25T13:13:32Z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