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81" r:id="rId5"/>
    <p:sldId id="780" r:id="rId6"/>
    <p:sldId id="779" r:id="rId7"/>
    <p:sldId id="774" r:id="rId8"/>
    <p:sldId id="782" r:id="rId9"/>
    <p:sldId id="783" r:id="rId10"/>
    <p:sldId id="784" r:id="rId11"/>
    <p:sldId id="785" r:id="rId12"/>
    <p:sldId id="786" r:id="rId13"/>
    <p:sldId id="33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ellercentral.amazon.com/gp/help/201112670?language=zh_CN&amp;ref=ag_201112670_cont_201112630" TargetMode="Externa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27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FBA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费用详解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7007" y="149706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亚马逊物流计算器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78" y="1962592"/>
            <a:ext cx="3022416" cy="833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1" y="3068381"/>
            <a:ext cx="3029437" cy="993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1" y="4333658"/>
            <a:ext cx="3004000" cy="9932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10" y="796037"/>
            <a:ext cx="5144505" cy="6066487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0690" y="415521"/>
            <a:ext cx="5070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亚马逊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FBA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费用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8430" y="1536174"/>
            <a:ext cx="449514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altLang="zh-CN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订单配送费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月度仓储费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长期仓储费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移除订单费</a:t>
            </a:r>
            <a:endParaRPr lang="en-US" altLang="zh-CN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退货处理费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其他服务费用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856" y="126380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FBA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订单配送费用？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8629" y="1568122"/>
            <a:ext cx="51347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标准尺寸商品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大件商品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299" y="2520580"/>
            <a:ext cx="9677400" cy="302895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737" y="82846"/>
            <a:ext cx="9534525" cy="499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4943477"/>
            <a:ext cx="9839325" cy="189547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856" y="126380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月度仓储费用？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487" y="2152539"/>
            <a:ext cx="9725025" cy="136207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长期仓储费用？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920063"/>
            <a:ext cx="96012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429000"/>
            <a:ext cx="9610725" cy="1362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0423" y="5127227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“先进先出”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移除订单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537" y="1330960"/>
            <a:ext cx="9686925" cy="42291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退货处理费用？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278" y="1081220"/>
            <a:ext cx="4539444" cy="2618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87018" y="4636647"/>
            <a:ext cx="94179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退货处理费等于某个指定的商品的总</a:t>
            </a:r>
            <a:r>
              <a:rPr lang="zh-CN" alt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配送费用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013"/>
            <a:ext cx="434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计划外服务费用？</a:t>
            </a:r>
            <a:endParaRPr lang="zh-CN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5" y="741842"/>
            <a:ext cx="9763125" cy="507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6" y="5829300"/>
            <a:ext cx="4124325" cy="10287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宽屏</PresentationFormat>
  <Paragraphs>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312</cp:revision>
  <dcterms:created xsi:type="dcterms:W3CDTF">2018-03-01T02:03:00Z</dcterms:created>
  <dcterms:modified xsi:type="dcterms:W3CDTF">2020-03-27T13:10:44Z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