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81" r:id="rId5"/>
    <p:sldId id="783" r:id="rId6"/>
    <p:sldId id="784" r:id="rId7"/>
    <p:sldId id="785" r:id="rId8"/>
    <p:sldId id="786" r:id="rId9"/>
    <p:sldId id="792" r:id="rId10"/>
    <p:sldId id="787" r:id="rId11"/>
    <p:sldId id="791" r:id="rId12"/>
    <p:sldId id="790" r:id="rId13"/>
    <p:sldId id="789" r:id="rId14"/>
    <p:sldId id="788" r:id="rId15"/>
    <p:sldId id="33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ellercentral.amazon.com/gp/help/201112670?language=zh_CN&amp;ref=ag_201112670_cont_201112630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如何正确使用亚马逊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FBA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6325" y="137013"/>
            <a:ext cx="57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Step2: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创建</a:t>
            </a: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商品信息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7361" y="1967875"/>
            <a:ext cx="6917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后台转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表格批量处理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5748"/>
            <a:ext cx="538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Step3: 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预处理</a:t>
            </a: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1161496"/>
            <a:ext cx="955357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736110"/>
            <a:ext cx="6686550" cy="2895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96677" y="12574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①打包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50" y="3086770"/>
            <a:ext cx="2832026" cy="219428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5621" y="288860"/>
            <a:ext cx="2093590" cy="32258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6" y="288859"/>
            <a:ext cx="4672220" cy="322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618" y="313972"/>
            <a:ext cx="2381710" cy="3175612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973381" y="1627536"/>
            <a:ext cx="1079994" cy="2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8283417" y="1612322"/>
            <a:ext cx="1079994" cy="2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62" y="3616930"/>
            <a:ext cx="4301117" cy="32258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57929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②贴标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0690" y="415521"/>
            <a:ext cx="5070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FBA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费用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430" y="1536174"/>
            <a:ext cx="449514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altLang="zh-CN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订单配送费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月度仓储费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长期仓储费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移除订单费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退货处理费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其他服务费用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移除订单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537" y="1314450"/>
            <a:ext cx="9686925" cy="42291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退货处理费用？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278" y="1081220"/>
            <a:ext cx="4539444" cy="2618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7018" y="4636647"/>
            <a:ext cx="94179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退货处理费等于某个指定的商品的总</a:t>
            </a:r>
            <a:r>
              <a:rPr lang="zh-CN" alt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配送费用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计划外服务费用？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5" y="741842"/>
            <a:ext cx="9763125" cy="507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5829300"/>
            <a:ext cx="4124325" cy="10287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7007" y="149706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亚马逊物流计算器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78" y="1962592"/>
            <a:ext cx="3022416" cy="83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1" y="3068381"/>
            <a:ext cx="3029437" cy="993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1" y="4333658"/>
            <a:ext cx="3004000" cy="9932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10" y="796037"/>
            <a:ext cx="5144505" cy="6066487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68194" y="415521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如何使用亚马逊</a:t>
            </a:r>
            <a:r>
              <a:rPr kumimoji="0" lang="en-US" altLang="zh-CN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FBA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4332" y="1536174"/>
            <a:ext cx="5883341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Step1: </a:t>
            </a: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设置亚马逊物流</a:t>
            </a: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Step2: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创建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商品信息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Step3: 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预处理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Step4: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将商品运至亚马逊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6325" y="137013"/>
            <a:ext cx="513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Step1: 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设置亚马逊物流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043" y="1066800"/>
            <a:ext cx="1400175" cy="472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2876" y="1066800"/>
            <a:ext cx="6081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https://sellercentral.amazon.com/gp/ssof-invite/join-fba-redirect.html/ref=asus_fba_how_add?pf_rd_m=A2CA1KKALKCX2O&amp;pf_rd_s=top-6&amp;pf_rd_r=0CZYT68T4J27GPDDYVEB&amp;pf_rd_p=1294425882&amp;scInvite=Y&amp;pf_rd_t=101&amp;pf_rd_i=fba&amp;ld=NSGoogle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6" y="3114074"/>
            <a:ext cx="3771900" cy="185737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611" y="232642"/>
            <a:ext cx="69627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3" y="5037396"/>
            <a:ext cx="878205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3" y="1209564"/>
            <a:ext cx="7296150" cy="324802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312</cp:revision>
  <dcterms:created xsi:type="dcterms:W3CDTF">2018-03-01T02:03:00Z</dcterms:created>
  <dcterms:modified xsi:type="dcterms:W3CDTF">2020-04-01T13:07:31Z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