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792" r:id="rId5"/>
    <p:sldId id="787" r:id="rId6"/>
    <p:sldId id="791" r:id="rId7"/>
    <p:sldId id="790" r:id="rId8"/>
    <p:sldId id="789" r:id="rId9"/>
    <p:sldId id="788" r:id="rId10"/>
    <p:sldId id="796" r:id="rId11"/>
    <p:sldId id="793" r:id="rId12"/>
    <p:sldId id="33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如何正确使用亚马逊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FBA(</a:t>
            </a:r>
            <a:r>
              <a:rPr lang="zh-CN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68194" y="415521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如何使用亚马逊</a:t>
            </a:r>
            <a:r>
              <a:rPr kumimoji="0" lang="en-US" altLang="zh-CN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FBA</a:t>
            </a:r>
            <a:endParaRPr kumimoji="0" lang="zh-CN" altLang="en-US" sz="54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4332" y="1536174"/>
            <a:ext cx="5883341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Step1: </a:t>
            </a:r>
            <a:r>
              <a:rPr kumimoji="0" lang="zh-CN" alt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设置亚马逊物流</a:t>
            </a:r>
            <a:endParaRPr kumimoji="0" lang="en-US" altLang="zh-CN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Step2: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创建</a:t>
            </a:r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商品信息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Step3: 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预处理</a:t>
            </a:r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Step4: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将商品运至亚马逊</a:t>
            </a:r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06325" y="137013"/>
            <a:ext cx="513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Step1: 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设置亚马逊物流</a:t>
            </a:r>
            <a:endParaRPr lang="en-US" altLang="zh-CN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043" y="1066800"/>
            <a:ext cx="1400175" cy="472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2876" y="1066800"/>
            <a:ext cx="6081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https://sellercentral.amazon.com/gp/ssof-invite/join-fba-redirect.html/ref=asus_fba_how_add?pf_rd_m=A2CA1KKALKCX2O&amp;pf_rd_s=top-6&amp;pf_rd_r=0CZYT68T4J27GPDDYVEB&amp;pf_rd_p=1294425882&amp;scInvite=Y&amp;pf_rd_t=101&amp;pf_rd_i=fba&amp;ld=NSGoogle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6" y="3114074"/>
            <a:ext cx="3771900" cy="185737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611" y="232642"/>
            <a:ext cx="6962775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3" y="5037396"/>
            <a:ext cx="878205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3" y="1209564"/>
            <a:ext cx="7296150" cy="3248025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06325" y="137013"/>
            <a:ext cx="57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Step2: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创建</a:t>
            </a:r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商品信息</a:t>
            </a:r>
            <a:endParaRPr lang="en-US" altLang="zh-CN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7361" y="1967875"/>
            <a:ext cx="6917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后台转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表格批量处理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5748"/>
            <a:ext cx="538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Step3: 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预处理</a:t>
            </a:r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FBA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商品</a:t>
            </a:r>
            <a:endParaRPr lang="en-US" altLang="zh-CN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2" y="1161496"/>
            <a:ext cx="9553575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736110"/>
            <a:ext cx="6686550" cy="2895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96677" y="12574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①打包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50" y="3086770"/>
            <a:ext cx="2832026" cy="219428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5621" y="288860"/>
            <a:ext cx="2093590" cy="32258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6" y="288859"/>
            <a:ext cx="4672220" cy="322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618" y="313972"/>
            <a:ext cx="2381710" cy="3175612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4973381" y="1627536"/>
            <a:ext cx="1079994" cy="27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8283417" y="1612322"/>
            <a:ext cx="1079994" cy="27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62" y="3616930"/>
            <a:ext cx="4301117" cy="32258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579290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②贴标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25180" y="4262120"/>
            <a:ext cx="347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Made in China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8740" y="148856"/>
            <a:ext cx="2454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③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装箱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48" y="920084"/>
            <a:ext cx="4729338" cy="5789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82138"/>
            <a:ext cx="5933853" cy="1604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41" y="3096428"/>
            <a:ext cx="3467856" cy="342900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106325" y="137013"/>
            <a:ext cx="57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Step4:</a:t>
            </a:r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将商品运至亚马逊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82" y="1436247"/>
            <a:ext cx="5186035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创建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FBA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发货计划</a:t>
            </a:r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生成货件信息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将货件信息对接给货代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发货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追踪到货和上架情况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演示</Application>
  <PresentationFormat>宽屏</PresentationFormat>
  <Paragraphs>51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Calibri</vt:lpstr>
      <vt:lpstr>Arial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320</cp:revision>
  <dcterms:created xsi:type="dcterms:W3CDTF">2018-03-01T02:03:00Z</dcterms:created>
  <dcterms:modified xsi:type="dcterms:W3CDTF">2020-04-03T12:12:38Z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