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792" r:id="rId5"/>
    <p:sldId id="796" r:id="rId6"/>
    <p:sldId id="793" r:id="rId7"/>
    <p:sldId id="801" r:id="rId8"/>
    <p:sldId id="33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cover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2290" y="1854200"/>
            <a:ext cx="11107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亚马逊自发货和货代选择</a:t>
            </a:r>
            <a:endParaRPr lang="zh-CN" altLang="zh-CN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68194" y="415521"/>
            <a:ext cx="6455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如何使用亚马逊</a:t>
            </a:r>
            <a:r>
              <a:rPr kumimoji="0" lang="en-US" altLang="zh-CN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FBA</a:t>
            </a:r>
            <a:endParaRPr kumimoji="0" lang="zh-CN" altLang="en-US" sz="54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4332" y="1536174"/>
            <a:ext cx="5883341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Step1: </a:t>
            </a:r>
            <a:r>
              <a:rPr kumimoji="0" lang="zh-CN" altLang="en-US" sz="4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设置亚马逊物流</a:t>
            </a:r>
            <a:endParaRPr kumimoji="0" lang="en-US" altLang="zh-CN" sz="4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4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Step2: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创建</a:t>
            </a:r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FBA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商品信息</a:t>
            </a:r>
            <a:endParaRPr lang="en-US" altLang="zh-CN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endParaRPr lang="zh-CN" altLang="en-US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Step3: 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预处理</a:t>
            </a:r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FBA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商品</a:t>
            </a:r>
            <a:endParaRPr lang="en-US" altLang="zh-CN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endParaRPr lang="en-US" altLang="zh-CN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Step4: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将商品运至亚马逊</a:t>
            </a:r>
            <a:endParaRPr lang="zh-CN" altLang="en-US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68740" y="148856"/>
            <a:ext cx="2454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③</a:t>
            </a:r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装箱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48" y="920084"/>
            <a:ext cx="4729338" cy="57890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82138"/>
            <a:ext cx="5933853" cy="1604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41" y="3096428"/>
            <a:ext cx="3467856" cy="342900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-106325" y="137013"/>
            <a:ext cx="576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Step4:</a:t>
            </a:r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将商品运至亚马逊</a:t>
            </a:r>
            <a:endParaRPr lang="zh-CN" altLang="en-US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2982" y="1436247"/>
            <a:ext cx="5186035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创建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FBA</a:t>
            </a:r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发货计划</a:t>
            </a:r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生成货件信息</a:t>
            </a:r>
            <a:endParaRPr lang="en-US" altLang="zh-CN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将货件信息对接给货代</a:t>
            </a:r>
            <a:endParaRPr lang="en-US" altLang="zh-CN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4.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发货</a:t>
            </a:r>
            <a:endParaRPr lang="en-US" altLang="zh-CN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5.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追踪到货和上架情况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2730" y="338455"/>
            <a:ext cx="2658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关于货代</a:t>
            </a:r>
            <a:endParaRPr lang="zh-CN" altLang="en-US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75759" y="1122557"/>
            <a:ext cx="3840480" cy="39693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什么是货代？</a:t>
            </a:r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双清包税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报关信息填写技巧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怎样的货代最合适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>宽屏</PresentationFormat>
  <Paragraphs>45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Calibri</vt:lpstr>
      <vt:lpstr>Arial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336</cp:revision>
  <dcterms:created xsi:type="dcterms:W3CDTF">2018-03-01T02:03:00Z</dcterms:created>
  <dcterms:modified xsi:type="dcterms:W3CDTF">2020-04-06T13:05:07Z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