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801" r:id="rId5"/>
    <p:sldId id="803" r:id="rId6"/>
    <p:sldId id="805" r:id="rId7"/>
    <p:sldId id="806" r:id="rId8"/>
    <p:sldId id="804" r:id="rId9"/>
    <p:sldId id="33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  <p:transition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cover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空白演示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463675" y="2812098"/>
            <a:ext cx="9144000" cy="1655762"/>
          </a:xfrm>
        </p:spPr>
        <p:txBody>
          <a:bodyPr/>
          <a:lstStyle/>
          <a:p>
            <a:r>
              <a:rPr lang="en-US" altLang="zh-CN" dirty="0"/>
              <a:t>Lorem ipsum dolor sit amet, consectetur adipisicing elit.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108325" y="3510280"/>
            <a:ext cx="59753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社淘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VIP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课堂</a:t>
            </a:r>
            <a:endParaRPr lang="zh-CN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2020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lang="en-US" altLang="zh-CN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5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lang="zh-CN" altLang="en-US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965" y="33020"/>
            <a:ext cx="5010785" cy="24949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2290" y="1854200"/>
            <a:ext cx="111074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亚马逊自发货详解</a:t>
            </a:r>
            <a:endParaRPr lang="en-US" altLang="zh-CN" sz="6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252730" y="338455"/>
            <a:ext cx="2658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关于货代</a:t>
            </a:r>
            <a:endParaRPr lang="zh-CN" altLang="en-US" sz="36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75759" y="1122557"/>
            <a:ext cx="3840480" cy="39693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什么是货代？</a:t>
            </a:r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双清包税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报关信息填写技巧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zh-CN" alt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怎样的货代最合适</a:t>
            </a:r>
            <a:endParaRPr lang="zh-CN" altLang="en-US" sz="3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63340" y="203200"/>
            <a:ext cx="44665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亚马逊自发货</a:t>
            </a:r>
            <a:endParaRPr lang="zh-CN" altLang="en-US" sz="48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4850" y="1202799"/>
            <a:ext cx="5742305" cy="56311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Q1: </a:t>
            </a:r>
            <a:r>
              <a:rPr kumimoji="0" lang="zh-CN" altLang="en-US" sz="4000" b="1" i="0" u="none" strike="noStrike" kern="1200" cap="none" spc="0" normalizeH="0" baseline="0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自发货模式</a:t>
            </a:r>
            <a:endParaRPr kumimoji="0" lang="zh-CN" altLang="en-US" sz="4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4000" b="1" i="0" u="none" strike="noStrike" kern="1200" cap="none" spc="0" normalizeH="0" baseline="0" noProof="0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  <a:p>
            <a:pPr algn="ctr"/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Q2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：为什么做自发货</a:t>
            </a:r>
            <a:endParaRPr lang="en-US" altLang="zh-CN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endParaRPr lang="zh-CN" altLang="en-US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Q3: 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自发货要考虑的问题</a:t>
            </a:r>
            <a:endParaRPr lang="en-US" altLang="zh-CN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endParaRPr lang="en-US" altLang="zh-CN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Q4: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自发货的售后和客服</a:t>
            </a:r>
            <a:endParaRPr lang="zh-CN" altLang="en-US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endParaRPr lang="zh-CN" altLang="en-US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  <a:p>
            <a:pPr algn="ctr"/>
            <a:r>
              <a:rPr lang="en-US" altLang="zh-CN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Q5</a:t>
            </a:r>
            <a:r>
              <a:rPr lang="zh-CN" altLang="en-US" sz="40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：自发货基本流程</a:t>
            </a:r>
            <a:endParaRPr lang="zh-CN" altLang="en-US" sz="40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</p:spTree>
  </p:cSld>
  <p:clrMapOvr>
    <a:masterClrMapping/>
  </p:clrMapOvr>
  <p:transition>
    <p:cover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330" y="259715"/>
            <a:ext cx="2658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 noProof="0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自发货模式</a:t>
            </a:r>
            <a:endParaRPr lang="zh-CN" altLang="en-US" sz="36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64610" y="1591945"/>
            <a:ext cx="44627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订单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由卖家自行完成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330" y="259715"/>
            <a:ext cx="3877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</a:rPr>
              <a:t>为什么做自发货</a:t>
            </a:r>
            <a:endParaRPr lang="zh-CN" altLang="en-US" sz="36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2495" y="1998345"/>
            <a:ext cx="52876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 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不用囤货，库存风险低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 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测试产品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3.资金周转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快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54330" y="259715"/>
            <a:ext cx="4362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 b="1" dirty="0">
                <a:ln w="22225">
                  <a:solidFill>
                    <a:srgbClr val="ED7D31"/>
                  </a:solidFill>
                  <a:prstDash val="solid"/>
                </a:ln>
                <a:solidFill>
                  <a:srgbClr val="ED7D31">
                    <a:lumMod val="40000"/>
                    <a:lumOff val="60000"/>
                  </a:srgbClr>
                </a:solidFill>
                <a:sym typeface="+mn-ea"/>
              </a:rPr>
              <a:t>自发货要考虑的问题</a:t>
            </a:r>
            <a:endParaRPr lang="zh-CN" altLang="en-US" sz="3600" b="1" dirty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78605" y="1998345"/>
            <a:ext cx="4034155" cy="28613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账户安全问题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2.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物流选择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3.</a:t>
            </a:r>
            <a:r>
              <a:rPr lang="zh-CN" altLang="en-US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运费模板的设置</a:t>
            </a:r>
            <a:endParaRPr lang="zh-CN" altLang="en-US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70375" y="2967990"/>
            <a:ext cx="36512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>
                <a:solidFill>
                  <a:schemeClr val="accent2"/>
                </a:solidFill>
              </a:rPr>
              <a:t>Thank You!</a:t>
            </a:r>
            <a:endParaRPr lang="en-US" altLang="zh-CN" sz="5400">
              <a:solidFill>
                <a:schemeClr val="accent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cover dir="u"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</Words>
  <Application>WPS 演示</Application>
  <PresentationFormat>宽屏</PresentationFormat>
  <Paragraphs>53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Calibri</vt:lpstr>
      <vt:lpstr>Arial</vt:lpstr>
      <vt:lpstr>Arial Unicode MS</vt:lpstr>
      <vt:lpstr>Office 主题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EDZ</cp:lastModifiedBy>
  <cp:revision>343</cp:revision>
  <dcterms:created xsi:type="dcterms:W3CDTF">2018-03-01T02:03:00Z</dcterms:created>
  <dcterms:modified xsi:type="dcterms:W3CDTF">2020-04-08T13:13:34Z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