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803" r:id="rId5"/>
    <p:sldId id="805" r:id="rId6"/>
    <p:sldId id="806" r:id="rId7"/>
    <p:sldId id="804" r:id="rId8"/>
    <p:sldId id="807" r:id="rId9"/>
    <p:sldId id="33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亚马逊自发货详解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63340" y="203200"/>
            <a:ext cx="4466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亚马逊自发货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4850" y="1202799"/>
            <a:ext cx="5742305" cy="56311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Q1: </a:t>
            </a:r>
            <a:r>
              <a:rPr kumimoji="0" lang="zh-CN" altLang="en-US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自发货模式</a:t>
            </a:r>
            <a:endParaRPr kumimoji="0" lang="zh-CN" altLang="en-US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Q2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：为什么做自发货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Q3: 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自发货要考虑的问题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Q4: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自发货的售后和客服</a:t>
            </a:r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Q5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：自发货基本流程</a:t>
            </a:r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330" y="259715"/>
            <a:ext cx="2658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自发货模式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4610" y="1591945"/>
            <a:ext cx="44627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订单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由卖家自行完成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330" y="259715"/>
            <a:ext cx="3877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为什么做自发货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2495" y="1998345"/>
            <a:ext cx="5287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 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不用囤货，库存风险低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 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测试产品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3.资金周转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快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330" y="259715"/>
            <a:ext cx="4362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sym typeface="+mn-ea"/>
              </a:rPr>
              <a:t>自发货要考虑的问题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8605" y="1998345"/>
            <a:ext cx="403415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账户安全问题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物流选择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运费模板的设置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330" y="259715"/>
            <a:ext cx="4362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sym typeface="+mn-ea"/>
              </a:rPr>
              <a:t>自发货的售后和客服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04820" y="1603375"/>
            <a:ext cx="727710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客服：发货后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包裹签收第二天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售后：收到货两周后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演示</Application>
  <PresentationFormat>宽屏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Calibri</vt:lpstr>
      <vt:lpstr>Arial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347</cp:revision>
  <dcterms:created xsi:type="dcterms:W3CDTF">2018-03-01T02:03:00Z</dcterms:created>
  <dcterms:modified xsi:type="dcterms:W3CDTF">2020-04-10T13:05:17Z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