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85" r:id="rId28"/>
    <p:sldId id="286" r:id="rId29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3</cp:revision>
  <dcterms:created xsi:type="dcterms:W3CDTF">2013-01-27T09:14:00Z</dcterms:created>
  <dcterms:modified xsi:type="dcterms:W3CDTF">2024-04-08T10:04:08Z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8FD45C11863D43C79134080F5A716CDE_12</vt:lpwstr>
  </property>
  <property fmtid="{D5CDD505-2E9C-101B-9397-08002B2CF9AE}" pid="3" name="KSOProductBuildVer">
    <vt:lpwstr>2052-12.1.0.16417</vt:lpwstr>
  </property>
</Properties>
</file>