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9144000" cy="6858000" type="screen4x3"/>
  <p:notesSz cx="6858000" cy="9144000"/>
  <p:custDataLst>
    <p:tags r:id="rId3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gs" Target="tags/tag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49923"/>
            <a:ext cx="9144000" cy="515815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9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49923"/>
            <a:ext cx="9144000" cy="515815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49923"/>
            <a:ext cx="9144000" cy="515815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49923"/>
            <a:ext cx="9144000" cy="515815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49923"/>
            <a:ext cx="9144000" cy="515815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49923"/>
            <a:ext cx="9144000" cy="515815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49923"/>
            <a:ext cx="9144000" cy="515815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49923"/>
            <a:ext cx="9144000" cy="515815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49923"/>
            <a:ext cx="9144000" cy="515815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7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49923"/>
            <a:ext cx="9144000" cy="515815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49923"/>
            <a:ext cx="9144000" cy="515815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49923"/>
            <a:ext cx="9144000" cy="515815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9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49923"/>
            <a:ext cx="9144000" cy="515815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49923"/>
            <a:ext cx="9144000" cy="515815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49923"/>
            <a:ext cx="9144000" cy="515815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49923"/>
            <a:ext cx="9144000" cy="515815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49923"/>
            <a:ext cx="9144000" cy="515815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49923"/>
            <a:ext cx="9144000" cy="515815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49923"/>
            <a:ext cx="9144000" cy="515815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49923"/>
            <a:ext cx="9144000" cy="515815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7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49923"/>
            <a:ext cx="9144000" cy="5158153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49923"/>
            <a:ext cx="9144000" cy="515815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49923"/>
            <a:ext cx="9144000" cy="5158153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9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49923"/>
            <a:ext cx="9144000" cy="5158153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3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49923"/>
            <a:ext cx="9144000" cy="51581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49923"/>
            <a:ext cx="9144000" cy="51581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49923"/>
            <a:ext cx="9144000" cy="515815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49923"/>
            <a:ext cx="9144000" cy="515815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49923"/>
            <a:ext cx="9144000" cy="515815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7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49923"/>
            <a:ext cx="9144000" cy="515815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49923"/>
            <a:ext cx="9144000" cy="5158153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I3MWY1OGZlNTFmYTk2NTFiMDhlOGIwMTA5YTIwZTE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(4:3)</PresentationFormat>
  <Paragraphs>0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木森林</cp:lastModifiedBy>
  <cp:revision>2</cp:revision>
  <dcterms:created xsi:type="dcterms:W3CDTF">2013-01-27T09:14:00Z</dcterms:created>
  <dcterms:modified xsi:type="dcterms:W3CDTF">2024-04-08T10:10:20Z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6BBDE8D022F0479A944A6C69824DFE36_12</vt:lpwstr>
  </property>
  <property fmtid="{D5CDD505-2E9C-101B-9397-08002B2CF9AE}" pid="3" name="KSOProductBuildVer">
    <vt:lpwstr>2052-12.1.0.16417</vt:lpwstr>
  </property>
</Properties>
</file>