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3MWY1OGZlNTFmYTk2NTFiMDhlOGIwMTA5YTIwZT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木森林</cp:lastModifiedBy>
  <cp:revision>2</cp:revision>
  <dcterms:created xsi:type="dcterms:W3CDTF">2013-01-27T09:14:00Z</dcterms:created>
  <dcterms:modified xsi:type="dcterms:W3CDTF">2024-04-08T10:13:49Z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0AC9F8985769407CBB577B0B4EB11E49_12</vt:lpwstr>
  </property>
  <property fmtid="{D5CDD505-2E9C-101B-9397-08002B2CF9AE}" pid="3" name="KSOProductBuildVer">
    <vt:lpwstr>2052-12.1.0.16417</vt:lpwstr>
  </property>
</Properties>
</file>