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180"/>
            <a:ext cx="9144000" cy="5125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