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68254E2C51E04155B38DEB4EAC791A21_12</vt:lpwstr>
  </property>
  <property fmtid="{D5CDD505-2E9C-101B-9397-08002B2CF9AE}" pid="3" name="KSOProductBuildVer">
    <vt:lpwstr>2052-12.1.0.16417</vt:lpwstr>
  </property>
</Properties>
</file>