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D6DB9-298B-43C3-80AA-CED0D66BDBD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C1D94-4838-43A1-8C7C-E00F5184F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C1D94-4838-43A1-8C7C-E00F5184F6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6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13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62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9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1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1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D%A1%E4%BB%B6%E5%8F%8D%E5%B0%84/107258" TargetMode="External"/><Relationship Id="rId2" Type="http://schemas.openxmlformats.org/officeDocument/2006/relationships/hyperlink" Target="https://baike.baidu.com/item/%E8%82%8C%E8%82%89/29586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1%B3%E8%A7%89" TargetMode="External"/><Relationship Id="rId2" Type="http://schemas.openxmlformats.org/officeDocument/2006/relationships/hyperlink" Target="https://baike.baidu.com/item/%E6%96%AF%E4%BD%A9%E9%87%8C/645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B7%A6%E8%84%9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关于记忆力的分享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4" y="2160588"/>
            <a:ext cx="5412025" cy="3881437"/>
          </a:xfrm>
        </p:spPr>
      </p:pic>
    </p:spTree>
    <p:extLst>
      <p:ext uri="{BB962C8B-B14F-4D97-AF65-F5344CB8AC3E}">
        <p14:creationId xmlns:p14="http://schemas.microsoft.com/office/powerpoint/2010/main" val="42248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睡眠记忆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睡眠记忆法。研究记忆的心理学家认为，人的记忆分两种，一种是有意识记忆，使用的是左脑；另一种是无意识记忆，使用的是右脑。绝大多数人都只使用了有意识记忆。睡眠记忆就是无意识记忆，是开发右脑的方法之一。右脑的记忆潜力实际上比左脑大得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人在熟睡状态下能加深记忆白天学习过的内容。整夜都可以使用睡眠记忆法，而最好的两个时段是睡着后的半小时和醒来前的半小时。把白天学过的单词、词组或句子用复读机以反复复读的方式轻声播放，就能加深记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关键词记忆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关键词记忆法</a:t>
            </a:r>
            <a:r>
              <a:rPr lang="zh-CN" altLang="en-US" dirty="0"/>
              <a:t>就是抓住主要内容，紧扣关键性的字眼，把较繁杂的识记材料加以</a:t>
            </a:r>
            <a:r>
              <a:rPr lang="zh-CN" altLang="en-US" b="1" dirty="0"/>
              <a:t>概括和压缩</a:t>
            </a:r>
            <a:r>
              <a:rPr lang="zh-CN" altLang="en-US" dirty="0"/>
              <a:t>来进行记忆的一种方法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如中国的旧民主主义革命的历史可编为“五、四、三、二、一”，即“五次重大的侵华战争</a:t>
            </a:r>
            <a:r>
              <a:rPr lang="en-US" altLang="zh-CN" dirty="0"/>
              <a:t>(</a:t>
            </a:r>
            <a:r>
              <a:rPr lang="zh-CN" altLang="en-US" dirty="0"/>
              <a:t>鸦片战争、第二次鸦片战争、中法战争、中日甲午战争、八国联军侵华战争</a:t>
            </a:r>
            <a:r>
              <a:rPr lang="en-US" altLang="zh-CN" dirty="0"/>
              <a:t>)</a:t>
            </a:r>
            <a:r>
              <a:rPr lang="zh-CN" altLang="en-US" dirty="0"/>
              <a:t>，四个重要的不平等条约</a:t>
            </a:r>
            <a:r>
              <a:rPr lang="en-US" altLang="zh-CN" dirty="0"/>
              <a:t>(《</a:t>
            </a:r>
            <a:r>
              <a:rPr lang="zh-CN" altLang="en-US" dirty="0"/>
              <a:t>南京条约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马关条约</a:t>
            </a:r>
            <a:r>
              <a:rPr lang="en-US" altLang="zh-CN" dirty="0"/>
              <a:t>》《</a:t>
            </a:r>
            <a:r>
              <a:rPr lang="zh-CN" altLang="en-US" dirty="0"/>
              <a:t>辛丑条约</a:t>
            </a:r>
            <a:r>
              <a:rPr lang="en-US" altLang="zh-CN" dirty="0"/>
              <a:t>》《</a:t>
            </a:r>
            <a:r>
              <a:rPr lang="zh-CN" altLang="en-US" dirty="0"/>
              <a:t>二十一条</a:t>
            </a:r>
            <a:r>
              <a:rPr lang="en-US" altLang="zh-CN" dirty="0"/>
              <a:t>》)</a:t>
            </a:r>
            <a:r>
              <a:rPr lang="zh-CN" altLang="en-US" dirty="0"/>
              <a:t>，三次革命高潮</a:t>
            </a:r>
            <a:r>
              <a:rPr lang="en-US" altLang="zh-CN" dirty="0"/>
              <a:t>(</a:t>
            </a:r>
            <a:r>
              <a:rPr lang="zh-CN" altLang="en-US" dirty="0"/>
              <a:t>即太平天国运动、义和团运动、辛亥革命</a:t>
            </a:r>
            <a:r>
              <a:rPr lang="en-US" altLang="zh-CN" dirty="0"/>
              <a:t>)</a:t>
            </a:r>
            <a:r>
              <a:rPr lang="zh-CN" altLang="en-US" dirty="0"/>
              <a:t>，二个阶级的产生</a:t>
            </a:r>
            <a:r>
              <a:rPr lang="en-US" altLang="zh-CN" dirty="0"/>
              <a:t>(</a:t>
            </a:r>
            <a:r>
              <a:rPr lang="zh-CN" altLang="en-US" dirty="0"/>
              <a:t>无产阶级、民族资产阶级</a:t>
            </a:r>
            <a:r>
              <a:rPr lang="en-US" altLang="zh-CN" dirty="0"/>
              <a:t>)</a:t>
            </a:r>
            <a:r>
              <a:rPr lang="zh-CN" altLang="en-US" dirty="0"/>
              <a:t>，一次失败的变法</a:t>
            </a:r>
            <a:r>
              <a:rPr lang="en-US" altLang="zh-CN" dirty="0"/>
              <a:t>(</a:t>
            </a:r>
            <a:r>
              <a:rPr lang="zh-CN" altLang="en-US" dirty="0"/>
              <a:t>戊戌变法</a:t>
            </a:r>
            <a:r>
              <a:rPr lang="en-US" altLang="zh-CN" dirty="0"/>
              <a:t>)”</a:t>
            </a:r>
            <a:r>
              <a:rPr lang="zh-CN" altLang="en-US" dirty="0"/>
              <a:t>，这样，中国</a:t>
            </a:r>
            <a:r>
              <a:rPr lang="en-US" altLang="zh-CN" dirty="0"/>
              <a:t>1840</a:t>
            </a:r>
            <a:r>
              <a:rPr lang="zh-CN" altLang="en-US" dirty="0"/>
              <a:t>年到</a:t>
            </a:r>
            <a:r>
              <a:rPr lang="en-US" altLang="zh-CN" dirty="0"/>
              <a:t>1919</a:t>
            </a:r>
            <a:r>
              <a:rPr lang="zh-CN" altLang="en-US" dirty="0"/>
              <a:t>年的线索就非常清楚了。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2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zh-CN" altLang="en-US" dirty="0" smtClean="0"/>
              <a:t>肌肉记忆法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肌肉记忆（</a:t>
            </a:r>
            <a:r>
              <a:rPr lang="en-US" altLang="zh-CN" dirty="0"/>
              <a:t>Muscle Memory</a:t>
            </a:r>
            <a:r>
              <a:rPr lang="zh-CN" altLang="en-US" dirty="0"/>
              <a:t>），是指</a:t>
            </a:r>
            <a:r>
              <a:rPr lang="zh-CN" altLang="en-US" dirty="0">
                <a:hlinkClick r:id="rId2"/>
              </a:rPr>
              <a:t>肌肉</a:t>
            </a:r>
            <a:r>
              <a:rPr lang="zh-CN" altLang="en-US" dirty="0"/>
              <a:t>是具有记忆效应的，同一种动作重复多次之后，肌肉就会形成</a:t>
            </a:r>
            <a:r>
              <a:rPr lang="zh-CN" altLang="en-US" dirty="0">
                <a:hlinkClick r:id="rId3"/>
              </a:rPr>
              <a:t>条件反射</a:t>
            </a:r>
            <a:r>
              <a:rPr lang="zh-CN" altLang="en-US" dirty="0"/>
              <a:t>。人体肌肉获得记忆的速度十分缓慢，但一旦获得，其遗忘的速度也十分缓慢。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9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形象记忆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江湖</a:t>
            </a:r>
            <a:r>
              <a:rPr lang="zh-CN" altLang="en-US" dirty="0" smtClean="0"/>
              <a:t>人称：记忆宫殿。记忆大师每天都在用的方法。</a:t>
            </a:r>
            <a:endParaRPr lang="en-US" altLang="zh-CN" dirty="0" smtClean="0"/>
          </a:p>
          <a:p>
            <a:r>
              <a:rPr lang="zh-CN" altLang="en-US" dirty="0" smtClean="0"/>
              <a:t>通过想象让内容在脑海中形成图像，你能够在你想象的画面中感受到酸甜苦辣咸。画面越清晰、越荒诞离奇、越不可思议你越能够记住。</a:t>
            </a:r>
            <a:endParaRPr lang="en-US" altLang="zh-CN" dirty="0" smtClean="0"/>
          </a:p>
          <a:p>
            <a:r>
              <a:rPr lang="zh-CN" altLang="en-US" dirty="0"/>
              <a:t>记忆</a:t>
            </a:r>
            <a:r>
              <a:rPr lang="zh-CN" altLang="en-US" dirty="0" smtClean="0"/>
              <a:t>宫殿：就是你脑海中的一栋房子。一栋房子会有很多的房间。这个房间可以是任何地方。可以是你的房间、学校的教室、操场等等等等。然后在你的房间里面给固定的东西定桩，也就是你记忆和回想记忆的链条。比如说：自己的房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2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609600"/>
            <a:ext cx="6347714" cy="1320800"/>
          </a:xfrm>
        </p:spPr>
        <p:txBody>
          <a:bodyPr/>
          <a:lstStyle/>
          <a:p>
            <a:r>
              <a:rPr lang="en-US" altLang="zh-CN" dirty="0" smtClean="0"/>
              <a:t>				</a:t>
            </a:r>
            <a:r>
              <a:rPr lang="zh-CN" altLang="en-US" dirty="0" smtClean="0"/>
              <a:t>记忆树表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725366" y="2178342"/>
            <a:ext cx="3088109" cy="388077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凳子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汽车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手套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手枪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筛子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溜冰鞋</a:t>
            </a:r>
            <a:endParaRPr lang="en-US" altLang="zh-CN" dirty="0" smtClean="0"/>
          </a:p>
          <a:p>
            <a:r>
              <a:rPr lang="en-US" altLang="zh-CN" dirty="0" smtClean="0"/>
              <a:t>9. </a:t>
            </a:r>
            <a:r>
              <a:rPr lang="zh-CN" altLang="en-US" dirty="0" smtClean="0"/>
              <a:t>猫</a:t>
            </a:r>
            <a:endParaRPr lang="en-US" altLang="zh-CN" dirty="0" smtClean="0"/>
          </a:p>
          <a:p>
            <a:r>
              <a:rPr lang="en-US" altLang="zh-CN" dirty="0" smtClean="0"/>
              <a:t>10. </a:t>
            </a:r>
            <a:r>
              <a:rPr lang="zh-CN" altLang="en-US" dirty="0"/>
              <a:t>保龄球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200" y="2178342"/>
            <a:ext cx="3088110" cy="388077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11. </a:t>
            </a:r>
            <a:r>
              <a:rPr lang="zh-CN" altLang="en-US" dirty="0" smtClean="0"/>
              <a:t>球门</a:t>
            </a:r>
            <a:endParaRPr lang="en-US" altLang="zh-CN" dirty="0" smtClean="0"/>
          </a:p>
          <a:p>
            <a:r>
              <a:rPr lang="en-US" altLang="zh-CN" dirty="0" smtClean="0"/>
              <a:t>12. </a:t>
            </a:r>
            <a:r>
              <a:rPr lang="zh-CN" altLang="en-US" dirty="0" smtClean="0"/>
              <a:t>蛋</a:t>
            </a:r>
            <a:endParaRPr lang="en-US" altLang="zh-CN" dirty="0" smtClean="0"/>
          </a:p>
          <a:p>
            <a:r>
              <a:rPr lang="en-US" altLang="zh-CN" dirty="0" smtClean="0"/>
              <a:t>13. </a:t>
            </a:r>
            <a:r>
              <a:rPr lang="zh-CN" altLang="en-US" dirty="0" smtClean="0"/>
              <a:t>女巫</a:t>
            </a:r>
            <a:endParaRPr lang="en-US" altLang="zh-CN" dirty="0" smtClean="0"/>
          </a:p>
          <a:p>
            <a:r>
              <a:rPr lang="en-US" altLang="zh-CN" dirty="0" smtClean="0"/>
              <a:t>14. </a:t>
            </a:r>
            <a:r>
              <a:rPr lang="zh-CN" altLang="en-US" dirty="0" smtClean="0"/>
              <a:t>戒指</a:t>
            </a:r>
            <a:endParaRPr lang="en-US" altLang="zh-CN" dirty="0" smtClean="0"/>
          </a:p>
          <a:p>
            <a:r>
              <a:rPr lang="en-US" altLang="zh-CN" dirty="0" smtClean="0"/>
              <a:t>15. </a:t>
            </a:r>
            <a:r>
              <a:rPr lang="zh-CN" altLang="en-US" dirty="0" smtClean="0"/>
              <a:t>薪水</a:t>
            </a:r>
            <a:endParaRPr lang="en-US" altLang="zh-CN" dirty="0" smtClean="0"/>
          </a:p>
          <a:p>
            <a:r>
              <a:rPr lang="en-US" altLang="zh-CN" dirty="0" smtClean="0"/>
              <a:t>16. </a:t>
            </a:r>
            <a:r>
              <a:rPr lang="zh-CN" altLang="en-US" dirty="0" smtClean="0"/>
              <a:t>糖果</a:t>
            </a:r>
            <a:endParaRPr lang="en-US" altLang="zh-CN" dirty="0" smtClean="0"/>
          </a:p>
          <a:p>
            <a:r>
              <a:rPr lang="en-US" altLang="zh-CN" dirty="0" smtClean="0"/>
              <a:t>17. </a:t>
            </a:r>
            <a:r>
              <a:rPr lang="zh-CN" altLang="en-US" dirty="0" smtClean="0"/>
              <a:t>杂志</a:t>
            </a:r>
            <a:endParaRPr lang="en-US" altLang="zh-CN" dirty="0" smtClean="0"/>
          </a:p>
          <a:p>
            <a:r>
              <a:rPr lang="en-US" altLang="zh-CN" dirty="0" smtClean="0"/>
              <a:t>18. </a:t>
            </a:r>
            <a:r>
              <a:rPr lang="zh-CN" altLang="en-US" dirty="0"/>
              <a:t>投票</a:t>
            </a:r>
            <a:r>
              <a:rPr lang="zh-CN" altLang="en-US" dirty="0" smtClean="0"/>
              <a:t>亭</a:t>
            </a:r>
            <a:endParaRPr lang="en-US" altLang="zh-CN" dirty="0" smtClean="0"/>
          </a:p>
          <a:p>
            <a:r>
              <a:rPr lang="en-US" altLang="zh-CN" dirty="0" smtClean="0"/>
              <a:t>19. </a:t>
            </a:r>
            <a:r>
              <a:rPr lang="zh-CN" altLang="en-US" dirty="0" smtClean="0"/>
              <a:t>高尔夫俱乐部</a:t>
            </a:r>
            <a:endParaRPr lang="en-US" altLang="zh-CN" dirty="0" smtClean="0"/>
          </a:p>
          <a:p>
            <a:r>
              <a:rPr lang="en-US" altLang="zh-CN" dirty="0" smtClean="0"/>
              <a:t>20. </a:t>
            </a:r>
            <a:r>
              <a:rPr lang="zh-CN" altLang="en-US" dirty="0" smtClean="0"/>
              <a:t>香烟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0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四、如何抗</a:t>
            </a:r>
            <a:r>
              <a:rPr lang="zh-CN" altLang="en-US" dirty="0" smtClean="0"/>
              <a:t>遗忘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038600" cy="441960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869613"/>
            <a:ext cx="3088110" cy="38807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注意点：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充足</a:t>
            </a:r>
            <a:r>
              <a:rPr lang="zh-CN" altLang="en-US" dirty="0"/>
              <a:t>的</a:t>
            </a:r>
            <a:r>
              <a:rPr lang="zh-CN" altLang="en-US" dirty="0" smtClean="0"/>
              <a:t>睡眠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尽量</a:t>
            </a:r>
            <a:r>
              <a:rPr lang="zh-CN" altLang="en-US" dirty="0"/>
              <a:t>少</a:t>
            </a:r>
            <a:r>
              <a:rPr lang="zh-CN" altLang="en-US" dirty="0" smtClean="0"/>
              <a:t>吃含糖类的事物</a:t>
            </a:r>
            <a:endParaRPr lang="en-US" altLang="zh-CN" dirty="0" smtClean="0"/>
          </a:p>
          <a:p>
            <a:r>
              <a:rPr lang="zh-CN" altLang="en-US" sz="2400" dirty="0" smtClean="0"/>
              <a:t>糖吃多了，血糖浓度会升高，浓度</a:t>
            </a:r>
            <a:r>
              <a:rPr lang="zh-CN" altLang="en-US" sz="2400" dirty="0"/>
              <a:t>高了</a:t>
            </a:r>
            <a:r>
              <a:rPr lang="en-US" altLang="zh-CN" sz="2400" dirty="0"/>
              <a:t>,</a:t>
            </a:r>
            <a:r>
              <a:rPr lang="zh-CN" altLang="en-US" sz="2400" dirty="0"/>
              <a:t>血液循环自然就慢了</a:t>
            </a:r>
            <a:r>
              <a:rPr lang="en-US" altLang="zh-CN" sz="2400" dirty="0"/>
              <a:t>,</a:t>
            </a:r>
            <a:r>
              <a:rPr lang="zh-CN" altLang="en-US" sz="2400" dirty="0"/>
              <a:t>那么脑部</a:t>
            </a:r>
            <a:r>
              <a:rPr lang="zh-CN" altLang="en-US" sz="2400" dirty="0" smtClean="0"/>
              <a:t>供血会变慢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即供氧变慢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人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思考、反应</a:t>
            </a:r>
            <a:r>
              <a:rPr lang="zh-CN" altLang="en-US" sz="2400" dirty="0"/>
              <a:t>自然也慢</a:t>
            </a:r>
            <a:r>
              <a:rPr lang="zh-CN" altLang="en-US" sz="2400" dirty="0" smtClean="0"/>
              <a:t>了。</a:t>
            </a:r>
            <a:endParaRPr lang="en-US" altLang="zh-CN" sz="2400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切忌一心二用</a:t>
            </a:r>
            <a:endParaRPr lang="en-US" altLang="zh-CN" dirty="0" smtClean="0"/>
          </a:p>
          <a:p>
            <a:r>
              <a:rPr lang="zh-CN" altLang="en-US" dirty="0" smtClean="0"/>
              <a:t>绝对的专注是记忆中不可忽缺的重中之重。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1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从以下几方面谈一谈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一、人类记忆大脑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二、记忆时间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瞬时、短时、长时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、记忆方法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、如何抗遗忘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7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一、人类记忆大脑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美国心理生物学家</a:t>
            </a:r>
            <a:r>
              <a:rPr lang="zh-CN" altLang="en-US" dirty="0">
                <a:hlinkClick r:id="rId2"/>
              </a:rPr>
              <a:t>斯佩里</a:t>
            </a:r>
            <a:r>
              <a:rPr lang="zh-CN" altLang="en-US" dirty="0" smtClean="0"/>
              <a:t>博士把人类的记忆大脑分为：</a:t>
            </a:r>
            <a:r>
              <a:rPr lang="zh-CN" altLang="en-US" sz="3900" b="1" dirty="0" smtClean="0"/>
              <a:t>左脑</a:t>
            </a:r>
            <a:r>
              <a:rPr lang="zh-CN" altLang="en-US" sz="3000" dirty="0" smtClean="0"/>
              <a:t>和</a:t>
            </a:r>
            <a:r>
              <a:rPr lang="zh-CN" altLang="en-US" sz="3900" b="1" dirty="0" smtClean="0"/>
              <a:t>右脑</a:t>
            </a:r>
            <a:endParaRPr lang="en-US" altLang="zh-CN" sz="3900" b="1" dirty="0" smtClean="0"/>
          </a:p>
          <a:p>
            <a:pPr marL="0" indent="0">
              <a:buNone/>
            </a:pPr>
            <a:endParaRPr lang="en-US" altLang="zh-CN" sz="3900" b="1" dirty="0" smtClean="0"/>
          </a:p>
          <a:p>
            <a:pPr marL="0" indent="0">
              <a:buNone/>
            </a:pPr>
            <a:r>
              <a:rPr lang="zh-CN" altLang="en-US" sz="2600" b="1" dirty="0" smtClean="0"/>
              <a:t>左</a:t>
            </a:r>
            <a:r>
              <a:rPr lang="zh-CN" altLang="en-US" sz="2600" b="1" dirty="0"/>
              <a:t>半脑</a:t>
            </a:r>
            <a:r>
              <a:rPr lang="zh-CN" altLang="en-US" sz="2600" dirty="0"/>
              <a:t>主要负责逻辑理解</a:t>
            </a:r>
            <a:r>
              <a:rPr lang="zh-CN" altLang="en-US" sz="2600" dirty="0" smtClean="0"/>
              <a:t>、语言</a:t>
            </a:r>
            <a:r>
              <a:rPr lang="zh-CN" altLang="en-US" sz="2600" dirty="0"/>
              <a:t>、判断</a:t>
            </a:r>
            <a:r>
              <a:rPr lang="zh-CN" altLang="en-US" sz="2600" dirty="0" smtClean="0"/>
              <a:t>、逻辑</a:t>
            </a:r>
            <a:r>
              <a:rPr lang="zh-CN" altLang="en-US" sz="2600" dirty="0"/>
              <a:t>、分析、书写、推理</a:t>
            </a:r>
            <a:r>
              <a:rPr lang="zh-CN" altLang="en-US" sz="2600" dirty="0" smtClean="0"/>
              <a:t>、五</a:t>
            </a:r>
            <a:r>
              <a:rPr lang="zh-CN" altLang="en-US" sz="2600" dirty="0"/>
              <a:t>感</a:t>
            </a:r>
            <a:r>
              <a:rPr lang="en-US" altLang="zh-CN" sz="2600" dirty="0"/>
              <a:t>(</a:t>
            </a:r>
            <a:r>
              <a:rPr lang="zh-CN" altLang="en-US" sz="2600" dirty="0"/>
              <a:t>视、听、嗅、触、</a:t>
            </a:r>
            <a:r>
              <a:rPr lang="zh-CN" altLang="en-US" sz="2600" dirty="0">
                <a:hlinkClick r:id="rId3"/>
              </a:rPr>
              <a:t>味觉</a:t>
            </a:r>
            <a:r>
              <a:rPr lang="en-US" altLang="zh-CN" sz="2600" dirty="0"/>
              <a:t>)</a:t>
            </a:r>
            <a:r>
              <a:rPr lang="zh-CN" altLang="en-US" sz="2600" dirty="0"/>
              <a:t>等，思维方式具有连续性、延续性和分析性。因此</a:t>
            </a:r>
            <a:r>
              <a:rPr lang="zh-CN" altLang="en-US" sz="2600" dirty="0">
                <a:hlinkClick r:id="rId4"/>
              </a:rPr>
              <a:t>左脑</a:t>
            </a:r>
            <a:r>
              <a:rPr lang="zh-CN" altLang="en-US" sz="2600" dirty="0"/>
              <a:t>可以称作“意识脑”、“学术脑”</a:t>
            </a:r>
            <a:r>
              <a:rPr lang="zh-CN" altLang="en-US" sz="2600" dirty="0" smtClean="0"/>
              <a:t>、“语言脑”。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b="1" dirty="0"/>
              <a:t>右半脑</a:t>
            </a:r>
            <a:r>
              <a:rPr lang="zh-CN" altLang="en-US" sz="2600" dirty="0"/>
              <a:t>主要负责空间形象记忆、直觉、情感、身体协调、视知觉、美术</a:t>
            </a:r>
            <a:r>
              <a:rPr lang="zh-CN" altLang="en-US" sz="2600" dirty="0" smtClean="0"/>
              <a:t>、想像</a:t>
            </a:r>
            <a:r>
              <a:rPr lang="zh-CN" altLang="en-US" sz="2600" dirty="0"/>
              <a:t>、灵感、顿悟等，思维方式具有无序性、跳跃性、直觉性等。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528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47714" cy="1320800"/>
          </a:xfrm>
        </p:spPr>
        <p:txBody>
          <a:bodyPr/>
          <a:lstStyle/>
          <a:p>
            <a:r>
              <a:rPr lang="zh-CN" altLang="en-US" dirty="0" smtClean="0"/>
              <a:t>二、记忆时间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906754"/>
            <a:ext cx="3088109" cy="3249611"/>
          </a:xfrm>
        </p:spPr>
        <p:txBody>
          <a:bodyPr>
            <a:noAutofit/>
          </a:bodyPr>
          <a:lstStyle/>
          <a:p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瞬时记忆</a:t>
            </a:r>
            <a:endParaRPr lang="en-US" altLang="zh-CN" sz="1600" b="1" dirty="0" smtClean="0"/>
          </a:p>
          <a:p>
            <a:r>
              <a:rPr lang="zh-CN" altLang="en-US" sz="1600" dirty="0"/>
              <a:t>信息的保存时间很短，一般在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25</a:t>
            </a:r>
            <a:r>
              <a:rPr lang="zh-CN" altLang="en-US" sz="1600" dirty="0"/>
              <a:t>～</a:t>
            </a:r>
            <a:r>
              <a:rPr lang="en-US" altLang="zh-CN" sz="1600" dirty="0"/>
              <a:t>2</a:t>
            </a:r>
            <a:r>
              <a:rPr lang="zh-CN" altLang="en-US" sz="1600" dirty="0"/>
              <a:t>秒之间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比如记个验证码、输入陌生电话号码等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b="1" dirty="0" smtClean="0"/>
              <a:t>2. </a:t>
            </a:r>
            <a:r>
              <a:rPr lang="zh-CN" altLang="en-US" sz="1600" b="1" dirty="0" smtClean="0"/>
              <a:t>短时记忆</a:t>
            </a:r>
            <a:endParaRPr lang="en-US" altLang="zh-CN" sz="1600" b="1" dirty="0" smtClean="0"/>
          </a:p>
          <a:p>
            <a:r>
              <a:rPr lang="zh-CN" altLang="en-US" sz="1600" dirty="0"/>
              <a:t>短时记忆是保持时间大约在</a:t>
            </a:r>
            <a:r>
              <a:rPr lang="en-US" altLang="zh-CN" sz="1600" dirty="0"/>
              <a:t>1</a:t>
            </a:r>
            <a:r>
              <a:rPr lang="zh-CN" altLang="en-US" sz="1600" dirty="0"/>
              <a:t>分钟之内的记忆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>记忆容量有限，据米勒的研究为</a:t>
            </a:r>
            <a:r>
              <a:rPr lang="en-US" altLang="zh-CN" sz="1600" dirty="0"/>
              <a:t>7±2</a:t>
            </a:r>
            <a:r>
              <a:rPr lang="zh-CN" altLang="en-US" sz="1600" dirty="0"/>
              <a:t>个组块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3. </a:t>
            </a:r>
            <a:r>
              <a:rPr lang="zh-CN" altLang="en-US" sz="1600" b="1" dirty="0" smtClean="0"/>
              <a:t>长时记忆</a:t>
            </a:r>
            <a:endParaRPr lang="en-US" altLang="zh-CN" sz="1600" b="1" dirty="0" smtClean="0"/>
          </a:p>
          <a:p>
            <a:r>
              <a:rPr lang="zh-CN" altLang="en-US" sz="1600" dirty="0"/>
              <a:t>长时记忆指信息经过充分的和有一定深度的加工后，在头脑中长时间保留下来的记忆。从时间上看，凡是在头脑中保留时间超过</a:t>
            </a:r>
            <a:r>
              <a:rPr lang="en-US" altLang="zh-CN" sz="1600" dirty="0"/>
              <a:t>1</a:t>
            </a:r>
            <a:r>
              <a:rPr lang="zh-CN" altLang="en-US" sz="1600" dirty="0"/>
              <a:t>分钟的记忆都是长时记忆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最后能够保持多久，需要看你的平时最信息的复习程度和调取次数。</a:t>
            </a: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191000" y="1066800"/>
            <a:ext cx="3088110" cy="3880773"/>
          </a:xfrm>
        </p:spPr>
        <p:txBody>
          <a:bodyPr>
            <a:noAutofit/>
          </a:bodyPr>
          <a:lstStyle/>
          <a:p>
            <a:r>
              <a:rPr lang="zh-CN" altLang="en-US" sz="2000" b="1" dirty="0" smtClean="0"/>
              <a:t>最佳记忆时间</a:t>
            </a:r>
            <a:endParaRPr lang="en-US" altLang="zh-CN" sz="2000" b="1" dirty="0"/>
          </a:p>
          <a:p>
            <a:endParaRPr lang="en-US" altLang="zh-CN" sz="1600" dirty="0"/>
          </a:p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早晨</a:t>
            </a:r>
            <a:r>
              <a:rPr lang="en-US" altLang="zh-CN" sz="1600" dirty="0" smtClean="0"/>
              <a:t>(6-7</a:t>
            </a:r>
            <a:r>
              <a:rPr lang="zh-CN" altLang="en-US" sz="1600" dirty="0" smtClean="0"/>
              <a:t>点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dirty="0"/>
              <a:t>经过休息，大脑很轻松，没有新鲜的信息干扰，应该是记忆力比较好。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en-US" altLang="zh-CN" sz="1600" dirty="0"/>
              <a:t>8-9</a:t>
            </a:r>
            <a:r>
              <a:rPr lang="zh-CN" altLang="en-US" sz="1600" dirty="0"/>
              <a:t>点是人体的第一个精力充沛的高峰，记忆力也很好。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下午</a:t>
            </a:r>
            <a:r>
              <a:rPr lang="en-US" altLang="zh-CN" sz="1600" dirty="0"/>
              <a:t>4-6</a:t>
            </a:r>
            <a:r>
              <a:rPr lang="zh-CN" altLang="en-US" sz="1600" dirty="0"/>
              <a:t>点的时候，是第二个人体精力的高峰，记忆力也挺好的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/>
              <a:t>睡前的一小时，没有更多的新鲜信息刺激，没入睡之前这一段时间也是记忆力最好的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这四个时间段中，又属早晨和睡前记忆是</a:t>
            </a:r>
            <a:r>
              <a:rPr lang="en-US" altLang="zh-CN" sz="1600" dirty="0" smtClean="0"/>
              <a:t>best of the best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27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三、记忆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口诀记忆法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/>
              <a:t>谐音记忆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比较记忆法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归类记忆法</a:t>
            </a:r>
            <a:endParaRPr lang="en-US" altLang="zh-CN" dirty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睡眠记忆法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关键词记忆法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/>
              <a:t>肌肉</a:t>
            </a:r>
            <a:r>
              <a:rPr lang="zh-CN" altLang="en-US" dirty="0" smtClean="0"/>
              <a:t>记忆法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形象记忆法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3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口诀记忆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周恩来总理是个记忆力极强的人，他对我国的省、市、自治区的情况极为熟悉。</a:t>
            </a:r>
            <a:br>
              <a:rPr lang="zh-CN" altLang="en-US" dirty="0"/>
            </a:br>
            <a:r>
              <a:rPr lang="zh-CN" altLang="en-US" dirty="0"/>
              <a:t>当年</a:t>
            </a:r>
            <a:r>
              <a:rPr lang="en-US" altLang="zh-CN" dirty="0"/>
              <a:t>,</a:t>
            </a:r>
            <a:r>
              <a:rPr lang="zh-CN" altLang="en-US" dirty="0"/>
              <a:t>周恩来当年曾把全国三十个省、市、自治区编成这样的歌诀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两湖两广两河山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三江云贵吉福安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双宁四台天北上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新西黑蒙青陕甘。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其中，</a:t>
            </a:r>
          </a:p>
          <a:p>
            <a:r>
              <a:rPr lang="zh-CN" altLang="en-US" dirty="0"/>
              <a:t>第一句指湖南、湖北、广东、广西、河南、河北、山东、山西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第二句指江苏、浙江、江西、云南、贵州、吉林、福建、安徽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第三句指宁夏、辽宁、四川、台湾、天津、北京、上海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第四句指新疆、西藏、黑龙江、内蒙、青海、陕西、甘肃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0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谐音记忆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通过读音的相近或相同的方式，把所记内容与已经掌握的内容联系起来记忆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当年入侵中国的“八国联军”是哪几个国家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答案是：俄国、德国、法国、美国、日本、奥地利、意大利、英国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我们把每个国家的头一个字提取出来，用谐音记忆就是：饿的话，每日熬一鹰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9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比较记忆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/>
              <a:t>对立</a:t>
            </a:r>
            <a:r>
              <a:rPr lang="zh-CN" altLang="en-US" sz="3200" b="1" dirty="0" smtClean="0"/>
              <a:t>比较</a:t>
            </a:r>
            <a:r>
              <a:rPr lang="en-US" altLang="zh-CN" sz="3200" b="1" dirty="0" smtClean="0"/>
              <a:t>: </a:t>
            </a:r>
            <a:r>
              <a:rPr lang="zh-CN" altLang="en-US" sz="3200" dirty="0" smtClean="0"/>
              <a:t>把</a:t>
            </a:r>
            <a:r>
              <a:rPr lang="zh-CN" altLang="en-US" sz="3200" dirty="0"/>
              <a:t>相互对立的事物放在一起进行对比记忆，从而形成鲜明的对比，给我们的大脑里留下清晰的印象</a:t>
            </a:r>
            <a:r>
              <a:rPr lang="zh-CN" altLang="en-US" sz="3200" dirty="0" smtClean="0"/>
              <a:t>。比如说：好与坏、高与矮等等。</a:t>
            </a:r>
            <a:endParaRPr lang="en-US" altLang="zh-CN" sz="3200" dirty="0" smtClean="0"/>
          </a:p>
          <a:p>
            <a:r>
              <a:rPr lang="zh-CN" altLang="en-US" sz="3200" b="1" dirty="0"/>
              <a:t>相似</a:t>
            </a:r>
            <a:r>
              <a:rPr lang="zh-CN" altLang="en-US" sz="3200" b="1" dirty="0" smtClean="0"/>
              <a:t>比较：</a:t>
            </a:r>
            <a:r>
              <a:rPr lang="zh-CN" altLang="en-US" sz="3200" dirty="0"/>
              <a:t>许多知识点表面上看起来相似，却有本质上的差异</a:t>
            </a:r>
            <a:r>
              <a:rPr lang="zh-CN" altLang="en-US" sz="3200" dirty="0" smtClean="0"/>
              <a:t>。比如说：交流电与直流电。</a:t>
            </a:r>
            <a:r>
              <a:rPr lang="en-US" altLang="zh-CN" sz="3200" dirty="0" smtClean="0"/>
              <a:t>Break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continue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return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19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归类记忆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归类是</a:t>
            </a:r>
            <a:r>
              <a:rPr lang="zh-CN" altLang="en-US" dirty="0" smtClean="0"/>
              <a:t>去无存</a:t>
            </a:r>
            <a:r>
              <a:rPr lang="zh-CN" altLang="en-US" dirty="0"/>
              <a:t>精，材料相应减少，缩短学习时间，提高记忆效率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如时间、事件、人物、文体等原则划分归类。如文学基础归类：将其中自成体系的东西归成几大类，内容不外乎现代文学、古代文学、外国文学、古代汉语、现代汉语、写作等几大类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0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1307</Words>
  <Application>Microsoft Office PowerPoint</Application>
  <PresentationFormat>全屏显示(4:3)</PresentationFormat>
  <Paragraphs>105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关于记忆力的分享</vt:lpstr>
      <vt:lpstr>从以下几方面谈一谈</vt:lpstr>
      <vt:lpstr>一、人类记忆大脑</vt:lpstr>
      <vt:lpstr>二、记忆时间</vt:lpstr>
      <vt:lpstr>三、记忆方法</vt:lpstr>
      <vt:lpstr>1. 口诀记忆法</vt:lpstr>
      <vt:lpstr>2. 谐音记忆法</vt:lpstr>
      <vt:lpstr>3. 比较记忆法</vt:lpstr>
      <vt:lpstr>4. 归类记忆法</vt:lpstr>
      <vt:lpstr>5. 睡眠记忆法</vt:lpstr>
      <vt:lpstr>6. 关键词记忆法</vt:lpstr>
      <vt:lpstr>7. 肌肉记忆法</vt:lpstr>
      <vt:lpstr>8. 形象记忆法</vt:lpstr>
      <vt:lpstr>    记忆树表</vt:lpstr>
      <vt:lpstr>四、如何抗遗忘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关于记忆力的分享</dc:title>
  <dc:creator>Dell</dc:creator>
  <cp:lastModifiedBy>Dell</cp:lastModifiedBy>
  <cp:revision>14</cp:revision>
  <dcterms:created xsi:type="dcterms:W3CDTF">2006-08-16T00:00:00Z</dcterms:created>
  <dcterms:modified xsi:type="dcterms:W3CDTF">2021-04-04T17:21:26Z</dcterms:modified>
</cp:coreProperties>
</file>