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462" r:id="rId8"/>
    <p:sldId id="566" r:id="rId9"/>
    <p:sldId id="56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74" d="100"/>
          <a:sy n="74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_use</a:t>
            </a:r>
            <a:r>
              <a:rPr kumimoji="1" lang="zh-CN" altLang="en-US" dirty="0"/>
              <a:t>插件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1: Vue.use()</a:t>
            </a:r>
            <a:r>
              <a:rPr kumimoji="1" lang="zh-CN" altLang="en-US" dirty="0"/>
              <a:t>到底有什么用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2: </a:t>
            </a:r>
            <a:r>
              <a:rPr kumimoji="1" lang="zh-CN" altLang="en-US" dirty="0"/>
              <a:t>为何</a:t>
            </a:r>
            <a:r>
              <a:rPr kumimoji="1" lang="en-US" altLang="zh-CN" dirty="0"/>
              <a:t>axios</a:t>
            </a:r>
            <a:r>
              <a:rPr kumimoji="1" lang="zh-CN" altLang="en-US" dirty="0"/>
              <a:t>不能用</a:t>
            </a:r>
            <a:r>
              <a:rPr kumimoji="1" lang="en-US" altLang="zh-CN" dirty="0"/>
              <a:t>Vue.use</a:t>
            </a:r>
            <a:r>
              <a:rPr kumimoji="1" lang="zh-CN" altLang="en-US" dirty="0"/>
              <a:t>呢</a:t>
            </a:r>
            <a:r>
              <a:rPr kumimoji="1" lang="en-US" altLang="zh-CN" dirty="0"/>
              <a:t>?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281886"/>
            <a:ext cx="6268910" cy="4511040"/>
          </a:xfrm>
        </p:spPr>
        <p:txBody>
          <a:bodyPr/>
          <a:lstStyle/>
          <a:p>
            <a:r>
              <a:rPr lang="en-US" altLang="zh-CN" dirty="0"/>
              <a:t>Vue.use</a:t>
            </a:r>
            <a:r>
              <a:rPr lang="zh-CN" altLang="en-US" dirty="0"/>
              <a:t>有何作用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给</a:t>
            </a:r>
            <a:r>
              <a:rPr lang="en-US" altLang="zh-CN" b="0" dirty="0">
                <a:ea typeface="阿里巴巴普惠体" panose="00020600040101010101"/>
              </a:rPr>
              <a:t>Vue</a:t>
            </a:r>
            <a:r>
              <a:rPr lang="zh-CN" altLang="en-US" b="0" dirty="0">
                <a:ea typeface="阿里巴巴普惠体" panose="00020600040101010101"/>
              </a:rPr>
              <a:t>添加额外的插件功能</a:t>
            </a:r>
            <a:endParaRPr lang="en-US" altLang="zh-CN" b="0" dirty="0">
              <a:ea typeface="阿里巴巴普惠体" panose="00020600040101010101"/>
            </a:endParaRPr>
          </a:p>
          <a:p>
            <a:r>
              <a:rPr lang="en-US" altLang="zh-CN" dirty="0"/>
              <a:t>Vue.use</a:t>
            </a:r>
            <a:r>
              <a:rPr lang="zh-CN" altLang="en-US" dirty="0"/>
              <a:t>如何使用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阿里巴巴普惠体" panose="00020600040101010101"/>
              </a:rPr>
              <a:t>Vue.use(</a:t>
            </a:r>
            <a:r>
              <a:rPr lang="zh-CN" altLang="en-US" b="0" dirty="0">
                <a:ea typeface="阿里巴巴普惠体" panose="00020600040101010101"/>
              </a:rPr>
              <a:t>函数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带</a:t>
            </a:r>
            <a:r>
              <a:rPr lang="en-US" altLang="zh-CN" b="0" dirty="0">
                <a:ea typeface="阿里巴巴普惠体" panose="00020600040101010101"/>
              </a:rPr>
              <a:t>install</a:t>
            </a:r>
            <a:r>
              <a:rPr lang="zh-CN" altLang="en-US" b="0" dirty="0">
                <a:ea typeface="阿里巴巴普惠体" panose="00020600040101010101"/>
              </a:rPr>
              <a:t>的对象</a:t>
            </a:r>
            <a:r>
              <a:rPr lang="en-US" altLang="zh-CN" b="0" dirty="0">
                <a:ea typeface="阿里巴巴普惠体" panose="00020600040101010101"/>
              </a:rPr>
              <a:t>)</a:t>
            </a:r>
          </a:p>
          <a:p>
            <a:r>
              <a:rPr lang="en-US" altLang="zh-CN" dirty="0"/>
              <a:t>axios</a:t>
            </a:r>
            <a:r>
              <a:rPr lang="zh-CN" altLang="en-US" dirty="0"/>
              <a:t>为何不能使用</a:t>
            </a:r>
            <a:r>
              <a:rPr lang="en-US" altLang="zh-CN" dirty="0"/>
              <a:t>Vue.use</a:t>
            </a:r>
            <a:r>
              <a:rPr lang="zh-CN" altLang="en-US" dirty="0"/>
              <a:t>方式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因为</a:t>
            </a:r>
            <a:r>
              <a:rPr lang="en-US" altLang="zh-CN" b="0" dirty="0">
                <a:ea typeface="阿里巴巴普惠体" panose="00020600040101010101"/>
              </a:rPr>
              <a:t>axios</a:t>
            </a:r>
            <a:r>
              <a:rPr lang="zh-CN" altLang="en-US" b="0" dirty="0">
                <a:ea typeface="阿里巴巴普惠体" panose="00020600040101010101"/>
              </a:rPr>
              <a:t>没有</a:t>
            </a:r>
            <a:r>
              <a:rPr lang="en-US" altLang="zh-CN" b="0" dirty="0">
                <a:ea typeface="阿里巴巴普惠体" panose="00020600040101010101"/>
              </a:rPr>
              <a:t>install</a:t>
            </a:r>
            <a:r>
              <a:rPr lang="zh-CN" altLang="en-US" b="0" dirty="0">
                <a:ea typeface="阿里巴巴普惠体" panose="00020600040101010101"/>
              </a:rPr>
              <a:t>方法</a:t>
            </a:r>
            <a:endParaRPr lang="en-US" altLang="zh-CN" b="0" dirty="0">
              <a:ea typeface="阿里巴巴普惠体" panose="00020600040101010101"/>
            </a:endParaRPr>
          </a:p>
          <a:p>
            <a:pPr marL="266700" lvl="1"/>
            <a:endParaRPr lang="en-US" altLang="zh-CN" b="0" dirty="0">
              <a:ea typeface="阿里巴巴普惠体" panose="00020600040101010101"/>
            </a:endParaRPr>
          </a:p>
          <a:p>
            <a:pPr marL="552450" lvl="1" indent="-285750">
              <a:buFont typeface="Wingdings" panose="05000000000000000000" pitchFamily="2" charset="2"/>
              <a:buChar char="Ø"/>
            </a:pPr>
            <a:endParaRPr lang="en-US" altLang="zh-CN" b="0" dirty="0">
              <a:ea typeface="阿里巴巴普惠体" panose="00020600040101010101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76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Vue基础_use插件</vt:lpstr>
      <vt:lpstr>思考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1448</cp:revision>
  <dcterms:created xsi:type="dcterms:W3CDTF">2020-03-31T02:23:00Z</dcterms:created>
  <dcterms:modified xsi:type="dcterms:W3CDTF">2021-06-17T15:30:20Z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