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4"/>
  </p:notesMasterIdLst>
  <p:handoutMasterIdLst>
    <p:handoutMasterId r:id="rId15"/>
  </p:handoutMasterIdLst>
  <p:sldIdLst>
    <p:sldId id="462" r:id="rId8"/>
    <p:sldId id="566" r:id="rId9"/>
    <p:sldId id="467" r:id="rId10"/>
    <p:sldId id="567" r:id="rId11"/>
    <p:sldId id="568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385D8A"/>
    <a:srgbClr val="B70006"/>
    <a:srgbClr val="49504F"/>
    <a:srgbClr val="FFFFF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74" d="100"/>
          <a:sy n="74" d="100"/>
        </p:scale>
        <p:origin x="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JS-</a:t>
            </a:r>
            <a:r>
              <a:rPr kumimoji="1" lang="zh-CN" altLang="en-US" dirty="0"/>
              <a:t>模拟</a:t>
            </a:r>
            <a:r>
              <a:rPr kumimoji="1" lang="en-US" altLang="zh-CN" dirty="0"/>
              <a:t>-</a:t>
            </a:r>
            <a:r>
              <a:rPr kumimoji="1" lang="zh-CN" altLang="en-US" dirty="0"/>
              <a:t>双向数据绑定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126584" y="996614"/>
            <a:ext cx="5760538" cy="471024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问题</a:t>
            </a:r>
            <a:r>
              <a:rPr kumimoji="1" lang="en-US" altLang="zh-CN" dirty="0"/>
              <a:t>1: vue</a:t>
            </a:r>
            <a:r>
              <a:rPr kumimoji="1" lang="zh-CN" altLang="en-US" dirty="0"/>
              <a:t>中的双向数据绑定是什么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zh-CN" altLang="en-US" dirty="0"/>
              <a:t>问题</a:t>
            </a:r>
            <a:r>
              <a:rPr kumimoji="1" lang="en-US" altLang="zh-CN" dirty="0"/>
              <a:t>2: </a:t>
            </a:r>
            <a:r>
              <a:rPr kumimoji="1" lang="zh-CN" altLang="en-US" dirty="0"/>
              <a:t>表单什么属性进行双向绑定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zh-CN" altLang="en-US" dirty="0"/>
              <a:t>问题</a:t>
            </a:r>
            <a:r>
              <a:rPr kumimoji="1" lang="en-US" altLang="zh-CN" dirty="0"/>
              <a:t>3: vue</a:t>
            </a:r>
            <a:r>
              <a:rPr kumimoji="1" lang="zh-CN" altLang="en-US" dirty="0"/>
              <a:t>中如何实现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zh-CN" altLang="en-US" dirty="0"/>
              <a:t>问题</a:t>
            </a:r>
            <a:r>
              <a:rPr kumimoji="1" lang="en-US" altLang="zh-CN" dirty="0"/>
              <a:t>4: v-model</a:t>
            </a:r>
            <a:r>
              <a:rPr kumimoji="1" lang="zh-CN" altLang="en-US" dirty="0"/>
              <a:t>原理</a:t>
            </a:r>
            <a:r>
              <a:rPr kumimoji="1" lang="en-US" altLang="zh-CN" dirty="0"/>
              <a:t>?</a:t>
            </a: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思考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378719"/>
            <a:ext cx="10749598" cy="4219575"/>
          </a:xfrm>
        </p:spPr>
        <p:txBody>
          <a:bodyPr/>
          <a:lstStyle/>
          <a:p>
            <a:pPr marL="276225" indent="-276225"/>
            <a:r>
              <a:rPr kumimoji="1" lang="zh-CN" altLang="en-US" dirty="0"/>
              <a:t>变量 </a:t>
            </a:r>
            <a:r>
              <a:rPr kumimoji="1" lang="en-US" altLang="zh-CN" dirty="0"/>
              <a:t>-&gt; </a:t>
            </a:r>
            <a:r>
              <a:rPr kumimoji="1" lang="zh-CN" altLang="en-US" dirty="0"/>
              <a:t>视图  </a:t>
            </a:r>
            <a:r>
              <a:rPr kumimoji="1" lang="en-US" altLang="zh-CN" dirty="0">
                <a:solidFill>
                  <a:srgbClr val="AD2B26"/>
                </a:solidFill>
              </a:rPr>
              <a:t>Object.defineProperty</a:t>
            </a:r>
            <a:r>
              <a:rPr kumimoji="1" lang="zh-CN" altLang="en-US" dirty="0"/>
              <a:t>劫持</a:t>
            </a:r>
            <a:r>
              <a:rPr kumimoji="1" lang="zh-CN" altLang="en-US" dirty="0">
                <a:solidFill>
                  <a:srgbClr val="333333"/>
                </a:solidFill>
              </a:rPr>
              <a:t>对象属性的值</a:t>
            </a:r>
            <a:r>
              <a:rPr kumimoji="1" lang="zh-CN" altLang="en-US" dirty="0"/>
              <a:t>改变</a:t>
            </a:r>
            <a:r>
              <a:rPr kumimoji="1" lang="en-US" altLang="zh-CN" dirty="0"/>
              <a:t>, set</a:t>
            </a:r>
            <a:r>
              <a:rPr kumimoji="1" lang="zh-CN" altLang="en-US" dirty="0"/>
              <a:t>方法里影响视图</a:t>
            </a:r>
            <a:endParaRPr kumimoji="1" lang="en-US" altLang="zh-CN" dirty="0"/>
          </a:p>
          <a:p>
            <a:pPr marL="276225" indent="-276225"/>
            <a:r>
              <a:rPr kumimoji="1" lang="zh-CN" altLang="en-US" dirty="0"/>
              <a:t>视图 </a:t>
            </a:r>
            <a:r>
              <a:rPr kumimoji="1" lang="en-US" altLang="zh-CN" dirty="0"/>
              <a:t>-&gt; </a:t>
            </a:r>
            <a:r>
              <a:rPr kumimoji="1" lang="zh-CN" altLang="en-US" dirty="0"/>
              <a:t>变量  监测</a:t>
            </a:r>
            <a:r>
              <a:rPr kumimoji="1" lang="en-US" altLang="zh-CN" dirty="0">
                <a:solidFill>
                  <a:srgbClr val="AD2B26"/>
                </a:solidFill>
              </a:rPr>
              <a:t>input/change</a:t>
            </a:r>
            <a:r>
              <a:rPr kumimoji="1" lang="zh-CN" altLang="en-US" dirty="0">
                <a:solidFill>
                  <a:srgbClr val="AD2B26"/>
                </a:solidFill>
              </a:rPr>
              <a:t>事件</a:t>
            </a:r>
            <a:r>
              <a:rPr kumimoji="1" lang="en-US" altLang="zh-CN" dirty="0"/>
              <a:t>, </a:t>
            </a:r>
            <a:r>
              <a:rPr kumimoji="1" lang="zh-CN" altLang="en-US" dirty="0"/>
              <a:t>把值赋给变量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JS-</a:t>
            </a:r>
            <a:r>
              <a:rPr kumimoji="1" lang="zh-CN" altLang="en-US" dirty="0"/>
              <a:t>模拟</a:t>
            </a:r>
            <a:r>
              <a:rPr kumimoji="1" lang="en-US" altLang="zh-CN" dirty="0"/>
              <a:t>-</a:t>
            </a:r>
            <a:r>
              <a:rPr kumimoji="1" lang="zh-CN" altLang="en-US" dirty="0"/>
              <a:t>双向数据绑定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1" y="767555"/>
            <a:ext cx="10719120" cy="517190"/>
          </a:xfrm>
        </p:spPr>
        <p:txBody>
          <a:bodyPr/>
          <a:lstStyle/>
          <a:p>
            <a:r>
              <a:rPr lang="zh-CN" altLang="en-US" dirty="0"/>
              <a:t>目标：单纯的模拟</a:t>
            </a:r>
            <a:r>
              <a:rPr lang="en-US" altLang="zh-CN" dirty="0"/>
              <a:t>, </a:t>
            </a:r>
            <a:r>
              <a:rPr lang="zh-CN" altLang="en-US" dirty="0"/>
              <a:t>真正的</a:t>
            </a:r>
            <a:r>
              <a:rPr lang="en-US" altLang="zh-CN" dirty="0"/>
              <a:t>vue</a:t>
            </a:r>
            <a:r>
              <a:rPr lang="zh-CN" altLang="en-US" dirty="0"/>
              <a:t>源码比这复杂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334AB4-1436-4149-926A-ECBB7FEC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60" y="4532498"/>
            <a:ext cx="5788414" cy="1893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E6C330-86EF-4366-82B8-B81B1080C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60" y="2410400"/>
            <a:ext cx="5788414" cy="1893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945458"/>
            <a:ext cx="6268910" cy="4511040"/>
          </a:xfrm>
        </p:spPr>
        <p:txBody>
          <a:bodyPr/>
          <a:lstStyle/>
          <a:p>
            <a:r>
              <a:rPr lang="zh-CN" altLang="en-US" dirty="0"/>
              <a:t>视图改变如何同步给</a:t>
            </a:r>
            <a:r>
              <a:rPr kumimoji="1" lang="zh-CN" altLang="en-US" dirty="0"/>
              <a:t>变量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视图绑定</a:t>
            </a:r>
            <a:r>
              <a:rPr lang="en-US" altLang="zh-CN" dirty="0"/>
              <a:t>input/change</a:t>
            </a:r>
            <a:r>
              <a:rPr lang="zh-CN" altLang="en-US" dirty="0"/>
              <a:t>事件</a:t>
            </a:r>
            <a:r>
              <a:rPr lang="en-US" altLang="zh-CN" dirty="0"/>
              <a:t>, </a:t>
            </a:r>
            <a:r>
              <a:rPr lang="zh-CN" altLang="en-US" dirty="0"/>
              <a:t>拿到值赋给变量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/>
              <a:t>如何检测对象里属性的值改变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	Object.defineProperty</a:t>
            </a:r>
            <a:r>
              <a:rPr lang="zh-CN" altLang="en-US" dirty="0"/>
              <a:t>数据劫持</a:t>
            </a:r>
            <a:r>
              <a:rPr lang="en-US" altLang="zh-CN" dirty="0"/>
              <a:t>,</a:t>
            </a:r>
            <a:r>
              <a:rPr lang="zh-CN" altLang="en-US" dirty="0"/>
              <a:t>重写</a:t>
            </a:r>
            <a:r>
              <a:rPr lang="en-US" altLang="zh-CN" dirty="0"/>
              <a:t>set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</a:p>
          <a:p>
            <a:pPr>
              <a:buAutoNum type="arabicPeriod" startAt="3"/>
            </a:pPr>
            <a:r>
              <a:rPr lang="en-US" altLang="zh-CN" dirty="0"/>
              <a:t>set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什么时候触发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对属性赋值触发</a:t>
            </a:r>
            <a:r>
              <a:rPr lang="en-US" altLang="zh-CN" dirty="0"/>
              <a:t>set, </a:t>
            </a:r>
            <a:r>
              <a:rPr lang="zh-CN" altLang="en-US" dirty="0"/>
              <a:t>取值触发</a:t>
            </a:r>
            <a:r>
              <a:rPr lang="en-US" altLang="zh-CN" dirty="0"/>
              <a:t>get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126584" y="996614"/>
            <a:ext cx="5760538" cy="4710244"/>
          </a:xfrm>
        </p:spPr>
        <p:txBody>
          <a:bodyPr/>
          <a:lstStyle/>
          <a:p>
            <a:r>
              <a:rPr kumimoji="1" lang="zh-CN" altLang="en-US" dirty="0"/>
              <a:t>实现下拉框的双向绑定</a:t>
            </a:r>
            <a:endParaRPr kumimoji="1" lang="en-US" altLang="zh-CN" dirty="0"/>
          </a:p>
          <a:p>
            <a:r>
              <a:rPr kumimoji="1" lang="zh-CN" altLang="en-US" dirty="0"/>
              <a:t>实现复选框的双向绑定</a:t>
            </a:r>
            <a:endParaRPr kumimoji="1" lang="en-US" altLang="zh-CN" dirty="0"/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112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796B04C-95F7-49C7-9078-FFEE2A808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94BA36-E7B4-4CCC-89F8-839EF9977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169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JS-模拟-双向数据绑定</vt:lpstr>
      <vt:lpstr>思考</vt:lpstr>
      <vt:lpstr>JS-模拟-双向数据绑定</vt:lpstr>
      <vt:lpstr>小结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1311</cp:revision>
  <dcterms:created xsi:type="dcterms:W3CDTF">2020-03-31T02:23:00Z</dcterms:created>
  <dcterms:modified xsi:type="dcterms:W3CDTF">2021-07-04T14:34:26Z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