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13"/>
  </p:notesMasterIdLst>
  <p:handoutMasterIdLst>
    <p:handoutMasterId r:id="rId14"/>
  </p:handoutMasterIdLst>
  <p:sldIdLst>
    <p:sldId id="462" r:id="rId8"/>
    <p:sldId id="568" r:id="rId9"/>
    <p:sldId id="580" r:id="rId10"/>
    <p:sldId id="570" r:id="rId11"/>
    <p:sldId id="57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AD2B26"/>
    <a:srgbClr val="FFFFFF"/>
    <a:srgbClr val="385D8A"/>
    <a:srgbClr val="B70006"/>
    <a:srgbClr val="49504F"/>
    <a:srgbClr val="B60206"/>
    <a:srgbClr val="FFFFE4"/>
    <a:srgbClr val="91919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5" autoAdjust="0"/>
    <p:restoredTop sz="95306" autoAdjust="0"/>
  </p:normalViewPr>
  <p:slideViewPr>
    <p:cSldViewPr snapToGrid="0">
      <p:cViewPr varScale="1">
        <p:scale>
          <a:sx n="82" d="100"/>
          <a:sy n="82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2021/9/24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Vue</a:t>
            </a:r>
            <a:r>
              <a:rPr kumimoji="1" lang="zh-CN" altLang="en-US" dirty="0"/>
              <a:t>基础练习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33FE7A-2B21-46AD-ADCD-DDBF82575F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知道每个视频前置知识点需要用的方法和技能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看到题目需求后</a:t>
            </a:r>
            <a:r>
              <a:rPr lang="en-US" altLang="zh-CN" dirty="0"/>
              <a:t>, </a:t>
            </a:r>
            <a:r>
              <a:rPr lang="zh-CN" altLang="en-US" dirty="0"/>
              <a:t>先暂停视频</a:t>
            </a:r>
            <a:r>
              <a:rPr lang="en-US" altLang="zh-CN" dirty="0"/>
              <a:t>, </a:t>
            </a:r>
            <a:r>
              <a:rPr lang="zh-CN" altLang="en-US" dirty="0"/>
              <a:t>自己试着做一做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做不出来就看一点旭哥思路分析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再做不出来</a:t>
            </a:r>
            <a:r>
              <a:rPr lang="en-US" altLang="zh-CN" dirty="0"/>
              <a:t>, </a:t>
            </a:r>
            <a:r>
              <a:rPr lang="zh-CN" altLang="en-US" dirty="0"/>
              <a:t>一点点跟着旭哥做</a:t>
            </a:r>
            <a:r>
              <a:rPr lang="en-US" altLang="zh-CN" dirty="0"/>
              <a:t>.</a:t>
            </a:r>
            <a:r>
              <a:rPr lang="zh-CN" altLang="en-US" dirty="0"/>
              <a:t>每一行代码都要给自己讲出什么意思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第三遍</a:t>
            </a:r>
            <a:r>
              <a:rPr lang="en-US" altLang="zh-CN" dirty="0"/>
              <a:t>, </a:t>
            </a:r>
            <a:r>
              <a:rPr lang="zh-CN" altLang="en-US" dirty="0"/>
              <a:t>就关掉视频</a:t>
            </a:r>
            <a:r>
              <a:rPr lang="en-US" altLang="zh-CN" dirty="0"/>
              <a:t>, </a:t>
            </a:r>
            <a:r>
              <a:rPr lang="zh-CN" altLang="en-US" dirty="0"/>
              <a:t>留下思路再试试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105C31-6412-46C0-979A-D8D19682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建议</a:t>
            </a:r>
          </a:p>
        </p:txBody>
      </p:sp>
    </p:spTree>
    <p:extLst>
      <p:ext uri="{BB962C8B-B14F-4D97-AF65-F5344CB8AC3E}">
        <p14:creationId xmlns:p14="http://schemas.microsoft.com/office/powerpoint/2010/main" val="19187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33FE7A-2B21-46AD-ADCD-DDBF82575F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先铺设标签和样式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铺设数据</a:t>
            </a:r>
            <a:r>
              <a:rPr lang="en-US" altLang="zh-CN" dirty="0"/>
              <a:t>(</a:t>
            </a:r>
            <a:r>
              <a:rPr lang="zh-CN" altLang="en-US" dirty="0"/>
              <a:t>固定数据 </a:t>
            </a:r>
            <a:r>
              <a:rPr lang="en-US" altLang="zh-CN" dirty="0"/>
              <a:t>/ JS</a:t>
            </a:r>
            <a:r>
              <a:rPr lang="zh-CN" altLang="en-US" dirty="0"/>
              <a:t>动态创建数据 </a:t>
            </a:r>
            <a:r>
              <a:rPr lang="en-US" altLang="zh-CN" dirty="0"/>
              <a:t>/ </a:t>
            </a:r>
            <a:r>
              <a:rPr lang="zh-CN" altLang="en-US" dirty="0"/>
              <a:t>后台返回数据</a:t>
            </a:r>
            <a:r>
              <a:rPr lang="en-US" altLang="zh-CN" dirty="0"/>
              <a:t>)</a:t>
            </a:r>
          </a:p>
          <a:p>
            <a:pPr marL="342900" indent="-342900">
              <a:buAutoNum type="arabicPeriod"/>
            </a:pPr>
            <a:r>
              <a:rPr lang="zh-CN" altLang="en-US" dirty="0"/>
              <a:t>写交互</a:t>
            </a:r>
            <a:r>
              <a:rPr lang="en-US" altLang="zh-CN" dirty="0"/>
              <a:t>, </a:t>
            </a:r>
            <a:r>
              <a:rPr lang="zh-CN" altLang="en-US" dirty="0"/>
              <a:t>多思考用户在页面上的动作</a:t>
            </a:r>
            <a:r>
              <a:rPr lang="en-US" altLang="zh-CN" dirty="0"/>
              <a:t>, </a:t>
            </a:r>
            <a:r>
              <a:rPr lang="zh-CN" altLang="en-US" dirty="0"/>
              <a:t>实现对应的功能代码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如果需要把用户输入的值</a:t>
            </a:r>
            <a:r>
              <a:rPr lang="en-US" altLang="zh-CN" dirty="0"/>
              <a:t>/</a:t>
            </a:r>
            <a:r>
              <a:rPr lang="zh-CN" altLang="en-US" dirty="0"/>
              <a:t>动作的结果</a:t>
            </a:r>
            <a:r>
              <a:rPr lang="en-US" altLang="zh-CN" dirty="0"/>
              <a:t>, </a:t>
            </a:r>
            <a:r>
              <a:rPr lang="zh-CN" altLang="en-US" dirty="0"/>
              <a:t>返回给后台</a:t>
            </a:r>
            <a:r>
              <a:rPr lang="en-US" altLang="zh-CN" dirty="0"/>
              <a:t>, </a:t>
            </a:r>
            <a:r>
              <a:rPr lang="zh-CN" altLang="en-US" dirty="0"/>
              <a:t>则调用后台接口即可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105C31-6412-46C0-979A-D8D19682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做任何需求套路</a:t>
            </a:r>
          </a:p>
        </p:txBody>
      </p:sp>
    </p:spTree>
    <p:extLst>
      <p:ext uri="{BB962C8B-B14F-4D97-AF65-F5344CB8AC3E}">
        <p14:creationId xmlns:p14="http://schemas.microsoft.com/office/powerpoint/2010/main" val="2320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33FE7A-2B21-46AD-ADCD-DDBF82575F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思路来源于画面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把思路转成计算机认识的代码 </a:t>
            </a:r>
            <a:r>
              <a:rPr lang="en-US" altLang="zh-CN" dirty="0"/>
              <a:t>– </a:t>
            </a:r>
            <a:r>
              <a:rPr lang="zh-CN" altLang="en-US" dirty="0"/>
              <a:t>多模仿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多记录学到的语法 </a:t>
            </a:r>
            <a:r>
              <a:rPr lang="en-US" altLang="zh-CN" dirty="0"/>
              <a:t>– </a:t>
            </a:r>
            <a:r>
              <a:rPr lang="zh-CN" altLang="en-US" dirty="0"/>
              <a:t>字典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多练习多做案例积累经验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105C31-6412-46C0-979A-D8D19682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87253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7C19CF-6C31-43FE-81D5-2D9BCF5B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62" y="3429000"/>
            <a:ext cx="5313302" cy="298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44D42B-1AB5-4E06-9449-ED284EDD4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24" y="4004609"/>
            <a:ext cx="2756042" cy="24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73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164</Words>
  <Application>Microsoft Office PowerPoint</Application>
  <PresentationFormat>宽屏</PresentationFormat>
  <Paragraphs>17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Vue基础练习</vt:lpstr>
      <vt:lpstr>建议</vt:lpstr>
      <vt:lpstr>做任何需求套路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 dx</cp:lastModifiedBy>
  <cp:revision>1485</cp:revision>
  <dcterms:created xsi:type="dcterms:W3CDTF">2020-03-31T02:23:00Z</dcterms:created>
  <dcterms:modified xsi:type="dcterms:W3CDTF">2021-09-24T05:55:22Z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1F4525755C2A44B190192B3619C90C59</vt:lpwstr>
  </property>
  <property fmtid="{D5CDD505-2E9C-101B-9397-08002B2CF9AE}" pid="3" name="KSOProductBuildVer">
    <vt:lpwstr>2052-11.1.0.10356</vt:lpwstr>
  </property>
</Properties>
</file>