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点击说笑话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掌握创建</a:t>
            </a:r>
            <a:r>
              <a:rPr lang="en-US" altLang="zh-CN" dirty="0"/>
              <a:t>vue/cli</a:t>
            </a:r>
            <a:r>
              <a:rPr lang="zh-CN" altLang="en-US" dirty="0"/>
              <a:t>脚手架项目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掌握插值表达式使用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掌握事件绑定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掌握随机数公式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this</a:t>
            </a:r>
            <a:r>
              <a:rPr lang="zh-CN" altLang="en-US" dirty="0"/>
              <a:t>访问变量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点击说笑话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点击说笑话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31CC48-AF41-4D67-9D24-8D40B5D7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08" y="2503720"/>
            <a:ext cx="9473911" cy="2524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点击说笑话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点击说笑话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准备标签和数据</a:t>
            </a:r>
            <a:r>
              <a:rPr lang="en-US" altLang="zh-CN" dirty="0"/>
              <a:t>, </a:t>
            </a:r>
            <a:r>
              <a:rPr lang="zh-CN" altLang="en-US" dirty="0"/>
              <a:t>可以从配置资料里复制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按钮绑定点击事件和方法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在方法中产生随机数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去数组里换出对应笑话</a:t>
            </a:r>
            <a:r>
              <a:rPr lang="en-US" altLang="zh-CN" dirty="0"/>
              <a:t>, </a:t>
            </a:r>
            <a:r>
              <a:rPr lang="zh-CN" altLang="en-US" dirty="0"/>
              <a:t>赋予给页面的变量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变量值改变</a:t>
            </a:r>
            <a:r>
              <a:rPr lang="en-US" altLang="zh-CN" dirty="0"/>
              <a:t>, </a:t>
            </a:r>
            <a:r>
              <a:rPr lang="zh-CN" altLang="en-US" dirty="0"/>
              <a:t>视图自动更新</a:t>
            </a:r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79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点击说笑话</vt:lpstr>
      <vt:lpstr>前置知识</vt:lpstr>
      <vt:lpstr>点击说笑话</vt:lpstr>
      <vt:lpstr>点击说笑话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1470</cp:revision>
  <dcterms:created xsi:type="dcterms:W3CDTF">2020-03-31T02:23:00Z</dcterms:created>
  <dcterms:modified xsi:type="dcterms:W3CDTF">2021-09-24T07:08:22Z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