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点击翻转世界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掌握插值表达式使用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掌握字符串和数组互相转换的方法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掌握数组翻转所有元素方法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this</a:t>
            </a:r>
            <a:r>
              <a:rPr lang="zh-CN" altLang="en-US" dirty="0"/>
              <a:t>访问变量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点击翻转世界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点击翻转世界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68928D-E29C-4829-9D47-2E66B45C2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810" y="2309521"/>
            <a:ext cx="3228975" cy="1809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点击翻转世界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点击翻转世界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准备标签和变量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绑定点击事件和方法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把变量里字符串转成数组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调用数组翻转方法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再把数组里元素拼接回字符串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72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点击翻转世界</vt:lpstr>
      <vt:lpstr>前置知识</vt:lpstr>
      <vt:lpstr>点击翻转世界</vt:lpstr>
      <vt:lpstr>点击翻转世界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1478</cp:revision>
  <dcterms:created xsi:type="dcterms:W3CDTF">2020-03-31T02:23:00Z</dcterms:created>
  <dcterms:modified xsi:type="dcterms:W3CDTF">2021-09-24T07:22:45Z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