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3"/>
  </p:notesMasterIdLst>
  <p:handoutMasterIdLst>
    <p:handoutMasterId r:id="rId14"/>
  </p:handoutMasterIdLst>
  <p:sldIdLst>
    <p:sldId id="462" r:id="rId8"/>
    <p:sldId id="568" r:id="rId9"/>
    <p:sldId id="461" r:id="rId10"/>
    <p:sldId id="569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AD2B26"/>
    <a:srgbClr val="FFFFFF"/>
    <a:srgbClr val="385D8A"/>
    <a:srgbClr val="B70006"/>
    <a:srgbClr val="49504F"/>
    <a:srgbClr val="B60206"/>
    <a:srgbClr val="FFFFE4"/>
    <a:srgbClr val="91919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5" autoAdjust="0"/>
    <p:restoredTop sz="95306" autoAdjust="0"/>
  </p:normalViewPr>
  <p:slideViewPr>
    <p:cSldViewPr snapToGrid="0">
      <p:cViewPr varScale="1">
        <p:scale>
          <a:sx n="82" d="100"/>
          <a:sy n="82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2021/9/24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折叠面板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33FE7A-2B21-46AD-ADCD-DDBF82575F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掌握事件绑定和方法定义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掌握控制标签显示</a:t>
            </a:r>
            <a:r>
              <a:rPr lang="en-US" altLang="zh-CN" dirty="0"/>
              <a:t>/</a:t>
            </a:r>
            <a:r>
              <a:rPr lang="zh-CN" altLang="en-US" dirty="0"/>
              <a:t>隐藏的指令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掌握对运行过程中变量值的理解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掌握取反的思想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105C31-6412-46C0-979A-D8D19682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前置知识</a:t>
            </a:r>
          </a:p>
        </p:txBody>
      </p:sp>
    </p:spTree>
    <p:extLst>
      <p:ext uri="{BB962C8B-B14F-4D97-AF65-F5344CB8AC3E}">
        <p14:creationId xmlns:p14="http://schemas.microsoft.com/office/powerpoint/2010/main" val="19187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折叠面板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折叠面板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r>
              <a:rPr lang="zh-CN" altLang="en-US" dirty="0"/>
              <a:t>完成如下效果</a:t>
            </a:r>
            <a:endParaRPr lang="en-US" altLang="zh-CN" dirty="0"/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195E72-12B7-41B9-8B0F-306031131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595" y="2412263"/>
            <a:ext cx="6670618" cy="34295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3045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76C7D-9CB0-42AC-B44E-08B54B33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折叠面板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EA0A1-8691-4A03-B5A6-B6F1A0D588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折叠面板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D71BA-5C5D-4229-ABC9-9DEBE5B33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准备标签和样式</a:t>
            </a:r>
            <a:r>
              <a:rPr lang="en-US" altLang="zh-CN" dirty="0"/>
              <a:t>, </a:t>
            </a:r>
            <a:r>
              <a:rPr lang="zh-CN" altLang="en-US" dirty="0"/>
              <a:t>从</a:t>
            </a:r>
            <a:r>
              <a:rPr lang="en-US" altLang="zh-CN" dirty="0"/>
              <a:t>md</a:t>
            </a:r>
            <a:r>
              <a:rPr lang="zh-CN" altLang="en-US" dirty="0"/>
              <a:t>笔记里复制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下载</a:t>
            </a:r>
            <a:r>
              <a:rPr lang="en-US" altLang="zh-CN" dirty="0"/>
              <a:t>less</a:t>
            </a:r>
            <a:r>
              <a:rPr lang="zh-CN" altLang="en-US" dirty="0"/>
              <a:t>和</a:t>
            </a:r>
            <a:r>
              <a:rPr lang="en-US" altLang="zh-CN" dirty="0"/>
              <a:t>less-loader</a:t>
            </a:r>
            <a:r>
              <a:rPr lang="zh-CN" altLang="en-US" dirty="0"/>
              <a:t>包</a:t>
            </a:r>
            <a:r>
              <a:rPr lang="en-US" altLang="zh-CN" dirty="0"/>
              <a:t>(</a:t>
            </a:r>
            <a:r>
              <a:rPr lang="zh-CN" altLang="en-US" dirty="0"/>
              <a:t>注意版本</a:t>
            </a:r>
            <a:r>
              <a:rPr lang="en-US" altLang="zh-CN" dirty="0"/>
              <a:t>)</a:t>
            </a:r>
          </a:p>
          <a:p>
            <a:pPr marL="342900" indent="-342900">
              <a:buAutoNum type="arabicPeriod"/>
            </a:pPr>
            <a:r>
              <a:rPr lang="zh-CN" altLang="en-US" dirty="0"/>
              <a:t>绑定点击事件和方法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定义变量</a:t>
            </a:r>
            <a:r>
              <a:rPr lang="en-US" altLang="zh-CN" dirty="0"/>
              <a:t>, </a:t>
            </a:r>
            <a:r>
              <a:rPr lang="zh-CN" altLang="en-US" dirty="0"/>
              <a:t>使用</a:t>
            </a:r>
            <a:r>
              <a:rPr lang="en-US" altLang="zh-CN" dirty="0"/>
              <a:t>v-show</a:t>
            </a:r>
            <a:r>
              <a:rPr lang="zh-CN" altLang="en-US" dirty="0"/>
              <a:t>指令控制目标标签显示</a:t>
            </a:r>
            <a:r>
              <a:rPr lang="en-US" altLang="zh-CN" dirty="0"/>
              <a:t>/</a:t>
            </a:r>
            <a:r>
              <a:rPr lang="zh-CN" altLang="en-US" dirty="0"/>
              <a:t>隐藏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在事件方法中</a:t>
            </a:r>
            <a:r>
              <a:rPr lang="en-US" altLang="zh-CN" dirty="0"/>
              <a:t>, </a:t>
            </a:r>
            <a:r>
              <a:rPr lang="zh-CN" altLang="en-US" dirty="0"/>
              <a:t>控制变量的值</a:t>
            </a:r>
            <a:r>
              <a:rPr lang="en-US" altLang="zh-CN" dirty="0"/>
              <a:t>, </a:t>
            </a:r>
            <a:r>
              <a:rPr lang="zh-CN" altLang="en-US" dirty="0"/>
              <a:t>来实现显示</a:t>
            </a:r>
            <a:r>
              <a:rPr lang="en-US" altLang="zh-CN" dirty="0"/>
              <a:t>/</a:t>
            </a:r>
            <a:r>
              <a:rPr lang="zh-CN" altLang="en-US" dirty="0"/>
              <a:t>隐藏效果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271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7C19CF-6C31-43FE-81D5-2D9BCF5B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2" y="3429000"/>
            <a:ext cx="5313302" cy="298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44D42B-1AB5-4E06-9449-ED284EDD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24" y="4004609"/>
            <a:ext cx="2756042" cy="241312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97</Words>
  <Application>Microsoft Office PowerPoint</Application>
  <PresentationFormat>宽屏</PresentationFormat>
  <Paragraphs>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折叠面板</vt:lpstr>
      <vt:lpstr>前置知识</vt:lpstr>
      <vt:lpstr>折叠面板</vt:lpstr>
      <vt:lpstr>折叠面板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1492</cp:revision>
  <dcterms:created xsi:type="dcterms:W3CDTF">2020-03-31T02:23:00Z</dcterms:created>
  <dcterms:modified xsi:type="dcterms:W3CDTF">2021-09-24T07:34:19Z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1F4525755C2A44B190192B3619C90C59</vt:lpwstr>
  </property>
  <property fmtid="{D5CDD505-2E9C-101B-9397-08002B2CF9AE}" pid="3" name="KSOProductBuildVer">
    <vt:lpwstr>2052-11.1.0.10356</vt:lpwstr>
  </property>
</Properties>
</file>