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逛水果店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会创建</a:t>
            </a:r>
            <a:r>
              <a:rPr lang="en-US" altLang="zh-CN" dirty="0"/>
              <a:t>vue/cli</a:t>
            </a:r>
            <a:r>
              <a:rPr lang="zh-CN" altLang="en-US" dirty="0"/>
              <a:t>脚手架项目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插值表达式使用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v-model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事件绑定和传值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data</a:t>
            </a:r>
            <a:r>
              <a:rPr lang="zh-CN" altLang="en-US" dirty="0"/>
              <a:t>和</a:t>
            </a:r>
            <a:r>
              <a:rPr lang="en-US" altLang="zh-CN" dirty="0"/>
              <a:t>methods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this</a:t>
            </a:r>
            <a:r>
              <a:rPr lang="zh-CN" altLang="en-US" dirty="0"/>
              <a:t>访问变量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逛水果店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开发的</a:t>
            </a:r>
            <a:r>
              <a:rPr lang="en-US" altLang="zh-CN" dirty="0"/>
              <a:t>, </a:t>
            </a:r>
            <a:r>
              <a:rPr lang="zh-CN" altLang="en-US" dirty="0"/>
              <a:t>冲这点</a:t>
            </a:r>
            <a:r>
              <a:rPr lang="en-US" altLang="zh-CN" dirty="0"/>
              <a:t>, </a:t>
            </a:r>
            <a:r>
              <a:rPr lang="zh-CN" altLang="en-US" dirty="0"/>
              <a:t>来用用吧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90927D-B258-4252-B022-92E072419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05" y="2321281"/>
            <a:ext cx="8852635" cy="21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逛水果店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开发的</a:t>
            </a:r>
            <a:r>
              <a:rPr lang="en-US" altLang="zh-CN" dirty="0"/>
              <a:t>, </a:t>
            </a:r>
            <a:r>
              <a:rPr lang="zh-CN" altLang="en-US" dirty="0"/>
              <a:t>冲这点</a:t>
            </a:r>
            <a:r>
              <a:rPr lang="en-US" altLang="zh-CN" dirty="0"/>
              <a:t>, </a:t>
            </a:r>
            <a:r>
              <a:rPr lang="zh-CN" altLang="en-US" dirty="0"/>
              <a:t>来用用吧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准备标签和样式</a:t>
            </a:r>
            <a:r>
              <a:rPr lang="en-US" altLang="zh-CN" dirty="0"/>
              <a:t>, </a:t>
            </a:r>
            <a:r>
              <a:rPr lang="zh-CN" altLang="en-US" dirty="0"/>
              <a:t>可以从配置资料里复制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准备变量</a:t>
            </a:r>
            <a:r>
              <a:rPr lang="en-US" altLang="zh-CN" dirty="0"/>
              <a:t>, </a:t>
            </a:r>
            <a:r>
              <a:rPr lang="zh-CN" altLang="en-US" dirty="0"/>
              <a:t>铺设页面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绑定输入框值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点击计算</a:t>
            </a:r>
            <a:r>
              <a:rPr lang="en-US" altLang="zh-CN" dirty="0"/>
              <a:t>, </a:t>
            </a:r>
            <a:r>
              <a:rPr lang="zh-CN" altLang="en-US" dirty="0"/>
              <a:t>给各个属性赋值</a:t>
            </a:r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89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逛水果店</vt:lpstr>
      <vt:lpstr>前置知识</vt:lpstr>
      <vt:lpstr>逛水果店</vt:lpstr>
      <vt:lpstr>逛水果店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1457</cp:revision>
  <dcterms:created xsi:type="dcterms:W3CDTF">2020-03-31T02:23:00Z</dcterms:created>
  <dcterms:modified xsi:type="dcterms:W3CDTF">2021-09-24T03:24:56Z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