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v-model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v-for</a:t>
            </a:r>
            <a:r>
              <a:rPr lang="zh-CN" altLang="en-US" dirty="0"/>
              <a:t>的运用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选择喜欢的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完成如下效果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29103B-D709-4902-A5D4-9F62851AB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29" y="2403701"/>
            <a:ext cx="6384764" cy="30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选择喜欢的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选择喜欢的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准备数据</a:t>
            </a:r>
            <a:r>
              <a:rPr lang="en-US" altLang="zh-CN" dirty="0"/>
              <a:t>, </a:t>
            </a:r>
            <a:r>
              <a:rPr lang="zh-CN" altLang="en-US" dirty="0"/>
              <a:t>循环标签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准备数组</a:t>
            </a:r>
            <a:r>
              <a:rPr lang="en-US" altLang="zh-CN" dirty="0"/>
              <a:t>, </a:t>
            </a:r>
            <a:r>
              <a:rPr lang="zh-CN" altLang="en-US" dirty="0"/>
              <a:t>收集用户选中的复选框的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再循环列表显示数组里数据</a:t>
            </a:r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53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选择喜欢的</vt:lpstr>
      <vt:lpstr>前置知识</vt:lpstr>
      <vt:lpstr>选择喜欢的</vt:lpstr>
      <vt:lpstr>选择喜欢的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1463</cp:revision>
  <dcterms:created xsi:type="dcterms:W3CDTF">2020-03-31T02:23:00Z</dcterms:created>
  <dcterms:modified xsi:type="dcterms:W3CDTF">2021-08-06T04:53:53Z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