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v-for</a:t>
            </a:r>
            <a:r>
              <a:rPr lang="zh-CN" altLang="en-US" dirty="0"/>
              <a:t>指令的使用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掌握对象取值的使用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掌握数组删除元素的方法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掌握显示</a:t>
            </a:r>
            <a:r>
              <a:rPr lang="en-US" altLang="zh-CN" dirty="0"/>
              <a:t>/</a:t>
            </a:r>
            <a:r>
              <a:rPr lang="zh-CN" altLang="en-US" dirty="0"/>
              <a:t>隐藏标签的指令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掌握数据驱动页面的思想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1: </a:t>
            </a:r>
            <a:r>
              <a:rPr lang="zh-CN" altLang="en-US" dirty="0"/>
              <a:t>根据初始数据</a:t>
            </a:r>
            <a:r>
              <a:rPr lang="en-US" altLang="zh-CN" dirty="0"/>
              <a:t>, </a:t>
            </a:r>
            <a:r>
              <a:rPr lang="zh-CN" altLang="en-US" dirty="0"/>
              <a:t>铺设表格页面</a:t>
            </a:r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2: </a:t>
            </a:r>
            <a:r>
              <a:rPr lang="zh-CN" altLang="en-US" dirty="0"/>
              <a:t>点击删除按钮</a:t>
            </a:r>
            <a:r>
              <a:rPr lang="en-US" altLang="zh-CN" dirty="0"/>
              <a:t>, </a:t>
            </a:r>
            <a:r>
              <a:rPr lang="zh-CN" altLang="en-US" dirty="0"/>
              <a:t>删除对应的数据</a:t>
            </a:r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3: </a:t>
            </a:r>
            <a:r>
              <a:rPr lang="zh-CN" altLang="en-US" dirty="0"/>
              <a:t>当没有数据时</a:t>
            </a:r>
            <a:r>
              <a:rPr lang="en-US" altLang="zh-CN" dirty="0"/>
              <a:t>, </a:t>
            </a:r>
            <a:r>
              <a:rPr lang="zh-CN" altLang="en-US" dirty="0"/>
              <a:t>显示一条提示消息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B26BB4-CB79-4290-BE9E-FEECC0BD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27" y="3600363"/>
            <a:ext cx="898207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</a:t>
            </a:r>
            <a:r>
              <a:rPr lang="en-US" altLang="zh-CN" dirty="0"/>
              <a:t>, </a:t>
            </a:r>
            <a:r>
              <a:rPr lang="zh-CN" altLang="en-US" dirty="0"/>
              <a:t>样式和固定数据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笔记里复制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核对数据和标签的对应关系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v-for</a:t>
            </a:r>
            <a:r>
              <a:rPr lang="zh-CN" altLang="en-US" dirty="0"/>
              <a:t>循环数据和生成对应标签</a:t>
            </a:r>
            <a:r>
              <a:rPr lang="en-US" altLang="zh-CN" dirty="0"/>
              <a:t>, </a:t>
            </a:r>
            <a:r>
              <a:rPr lang="zh-CN" altLang="en-US" dirty="0"/>
              <a:t>放入数据显示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设置</a:t>
            </a:r>
            <a:r>
              <a:rPr lang="en-US" altLang="zh-CN" dirty="0"/>
              <a:t>v-if</a:t>
            </a:r>
            <a:r>
              <a:rPr lang="zh-CN" altLang="en-US" dirty="0"/>
              <a:t>以及变量</a:t>
            </a:r>
            <a:r>
              <a:rPr lang="en-US" altLang="zh-CN" dirty="0"/>
              <a:t>, </a:t>
            </a:r>
            <a:r>
              <a:rPr lang="zh-CN" altLang="en-US" dirty="0"/>
              <a:t>是否显示无数据提示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给删除按钮</a:t>
            </a:r>
            <a:r>
              <a:rPr lang="en-US" altLang="zh-CN" dirty="0"/>
              <a:t>, </a:t>
            </a:r>
            <a:r>
              <a:rPr lang="zh-CN" altLang="en-US" dirty="0"/>
              <a:t>绑定点击事件和方法</a:t>
            </a:r>
            <a:r>
              <a:rPr lang="en-US" altLang="zh-CN" dirty="0"/>
              <a:t>, </a:t>
            </a:r>
            <a:r>
              <a:rPr lang="zh-CN" altLang="en-US" dirty="0"/>
              <a:t>传递对应</a:t>
            </a:r>
            <a:r>
              <a:rPr lang="en-US" altLang="zh-CN" dirty="0"/>
              <a:t>id</a:t>
            </a:r>
            <a:r>
              <a:rPr lang="zh-CN" altLang="en-US" dirty="0"/>
              <a:t>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事件方法中</a:t>
            </a:r>
            <a:r>
              <a:rPr lang="en-US" altLang="zh-CN" dirty="0"/>
              <a:t>, </a:t>
            </a: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找到数组里索引</a:t>
            </a:r>
            <a:r>
              <a:rPr lang="en-US" altLang="zh-CN" dirty="0"/>
              <a:t>, </a:t>
            </a:r>
            <a:r>
              <a:rPr lang="zh-CN" altLang="en-US" dirty="0"/>
              <a:t>删除对应元素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判断剩余数组长度为</a:t>
            </a:r>
            <a:r>
              <a:rPr lang="en-US" altLang="zh-CN" dirty="0"/>
              <a:t>0, </a:t>
            </a:r>
            <a:r>
              <a:rPr lang="zh-CN" altLang="en-US" dirty="0"/>
              <a:t>让无数据提示标签出现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164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购物车</vt:lpstr>
      <vt:lpstr>前置知识</vt:lpstr>
      <vt:lpstr>购物车</vt:lpstr>
      <vt:lpstr>购物车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1506</cp:revision>
  <dcterms:created xsi:type="dcterms:W3CDTF">2020-03-31T02:23:00Z</dcterms:created>
  <dcterms:modified xsi:type="dcterms:W3CDTF">2021-09-24T07:50:36Z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