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点名系统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掌握事件绑定和方法定义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掌握变量的定义和插值表达式使用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掌握计时器创建和销毁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掌握随机数公式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点名系统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点名系统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B81A17-B01D-401D-9EA3-FC8C8AF6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4" y="2478152"/>
            <a:ext cx="8124825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点名系统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点名系统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样式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准备变量</a:t>
            </a:r>
            <a:r>
              <a:rPr lang="en-US" altLang="zh-CN" dirty="0"/>
              <a:t>, </a:t>
            </a:r>
            <a:r>
              <a:rPr lang="zh-CN" altLang="en-US" dirty="0"/>
              <a:t>替换到名字处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准备名字数组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开始</a:t>
            </a:r>
            <a:r>
              <a:rPr lang="en-US" altLang="zh-CN" dirty="0"/>
              <a:t>-</a:t>
            </a:r>
            <a:r>
              <a:rPr lang="zh-CN" altLang="en-US" dirty="0"/>
              <a:t>按钮点击事件和方法</a:t>
            </a:r>
            <a:r>
              <a:rPr lang="en-US" altLang="zh-CN" dirty="0"/>
              <a:t>, </a:t>
            </a:r>
            <a:r>
              <a:rPr lang="zh-CN" altLang="en-US" dirty="0"/>
              <a:t>并创建随机数函数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在点击事件中</a:t>
            </a:r>
            <a:r>
              <a:rPr lang="en-US" altLang="zh-CN" dirty="0"/>
              <a:t>, </a:t>
            </a:r>
            <a:r>
              <a:rPr lang="zh-CN" altLang="en-US" dirty="0"/>
              <a:t>调用随机数函数</a:t>
            </a:r>
            <a:r>
              <a:rPr lang="en-US" altLang="zh-CN" dirty="0"/>
              <a:t>, </a:t>
            </a:r>
            <a:r>
              <a:rPr lang="zh-CN" altLang="en-US" dirty="0"/>
              <a:t>传入范围</a:t>
            </a:r>
            <a:r>
              <a:rPr lang="en-US" altLang="zh-CN" dirty="0"/>
              <a:t>, </a:t>
            </a:r>
            <a:r>
              <a:rPr lang="zh-CN" altLang="en-US" dirty="0"/>
              <a:t>然后得到随机数换出名字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创建计时器</a:t>
            </a:r>
            <a:r>
              <a:rPr lang="en-US" altLang="zh-CN" dirty="0"/>
              <a:t>, </a:t>
            </a:r>
            <a:r>
              <a:rPr lang="zh-CN" altLang="en-US" dirty="0"/>
              <a:t>每间隔一段时间</a:t>
            </a:r>
            <a:r>
              <a:rPr lang="en-US" altLang="zh-CN" dirty="0"/>
              <a:t>, </a:t>
            </a:r>
            <a:r>
              <a:rPr lang="zh-CN" altLang="en-US" dirty="0"/>
              <a:t>让上面代码再执行一次看效果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点击停止</a:t>
            </a:r>
            <a:r>
              <a:rPr lang="en-US" altLang="zh-CN" dirty="0"/>
              <a:t>, </a:t>
            </a:r>
            <a:r>
              <a:rPr lang="zh-CN" altLang="en-US" dirty="0"/>
              <a:t>销毁计时器</a:t>
            </a:r>
            <a:r>
              <a:rPr lang="en-US" altLang="zh-CN" dirty="0"/>
              <a:t>, </a:t>
            </a:r>
            <a:r>
              <a:rPr lang="zh-CN" altLang="en-US" dirty="0"/>
              <a:t>把计时器保存到</a:t>
            </a:r>
            <a:r>
              <a:rPr lang="en-US" altLang="zh-CN" dirty="0"/>
              <a:t>data</a:t>
            </a:r>
            <a:r>
              <a:rPr lang="zh-CN" altLang="en-US" dirty="0"/>
              <a:t>里的变量中使用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123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点名系统</vt:lpstr>
      <vt:lpstr>前置知识</vt:lpstr>
      <vt:lpstr>点名系统</vt:lpstr>
      <vt:lpstr>点名系统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1511</cp:revision>
  <dcterms:created xsi:type="dcterms:W3CDTF">2020-03-31T02:23:00Z</dcterms:created>
  <dcterms:modified xsi:type="dcterms:W3CDTF">2021-09-24T08:12:14Z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