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协议倒计时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掌握计时器的使用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掌握插值表达式使用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掌握动态属性控制禁用状态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掌握倒计时的做法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协议倒计时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协议倒计时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28D7FB-A0E3-49A7-8AC9-657F61360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23" y="2307492"/>
            <a:ext cx="34671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协议倒计时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协议倒计时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准备标签和样式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笔记里复制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定义变量</a:t>
            </a:r>
            <a:r>
              <a:rPr lang="en-US" altLang="zh-CN" dirty="0"/>
              <a:t>, </a:t>
            </a:r>
            <a:r>
              <a:rPr lang="zh-CN" altLang="en-US" dirty="0"/>
              <a:t>代表显示的秒数</a:t>
            </a:r>
            <a:r>
              <a:rPr lang="en-US" altLang="zh-CN" dirty="0"/>
              <a:t>, </a:t>
            </a:r>
            <a:r>
              <a:rPr lang="zh-CN" altLang="en-US" dirty="0"/>
              <a:t>定义变量代表显示文字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mounted</a:t>
            </a:r>
            <a:r>
              <a:rPr lang="zh-CN" altLang="en-US" dirty="0"/>
              <a:t>函数中</a:t>
            </a:r>
            <a:r>
              <a:rPr lang="en-US" altLang="zh-CN" dirty="0"/>
              <a:t>(</a:t>
            </a:r>
            <a:r>
              <a:rPr lang="zh-CN" altLang="en-US" dirty="0"/>
              <a:t>页面创建完会自动触发</a:t>
            </a:r>
            <a:r>
              <a:rPr lang="en-US" altLang="zh-CN" dirty="0"/>
              <a:t>), </a:t>
            </a:r>
            <a:r>
              <a:rPr lang="zh-CN" altLang="en-US" dirty="0"/>
              <a:t>定义计时器</a:t>
            </a:r>
            <a:r>
              <a:rPr lang="en-US" altLang="zh-CN" dirty="0"/>
              <a:t>, </a:t>
            </a:r>
            <a:r>
              <a:rPr lang="zh-CN" altLang="en-US" dirty="0"/>
              <a:t>每秒执行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定义局部变量代表剩余秒数</a:t>
            </a:r>
            <a:r>
              <a:rPr lang="en-US" altLang="zh-CN" dirty="0"/>
              <a:t>, </a:t>
            </a:r>
            <a:r>
              <a:rPr lang="zh-CN" altLang="en-US" dirty="0"/>
              <a:t>做倒计时效果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把剩余秒数赋予给页面显示的变量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判断当倒计时结果为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停止计时器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放开按钮的禁用效果</a:t>
            </a:r>
            <a:r>
              <a:rPr lang="en-US" altLang="zh-CN" dirty="0"/>
              <a:t>, </a:t>
            </a:r>
            <a:r>
              <a:rPr lang="zh-CN" altLang="en-US" dirty="0"/>
              <a:t>修改按钮上显示的文字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118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协议倒计时</vt:lpstr>
      <vt:lpstr>前置知识</vt:lpstr>
      <vt:lpstr>协议倒计时</vt:lpstr>
      <vt:lpstr>协议倒计时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1509</cp:revision>
  <dcterms:created xsi:type="dcterms:W3CDTF">2020-03-31T02:23:00Z</dcterms:created>
  <dcterms:modified xsi:type="dcterms:W3CDTF">2021-09-24T08:28:50Z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