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加加减减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掌握事件绑定和方法定义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掌握数组的添加和删除元素的方法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掌握事件传参的使用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掌握数据驱动视图的思想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加加减减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加加减减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09867E-775F-4098-B22F-B68E3A902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44" y="2350926"/>
            <a:ext cx="3552825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加加减减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加加减减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</a:t>
            </a:r>
            <a:r>
              <a:rPr lang="en-US" altLang="zh-CN" dirty="0"/>
              <a:t>, </a:t>
            </a:r>
            <a:r>
              <a:rPr lang="zh-CN" altLang="en-US" dirty="0"/>
              <a:t>样式和固定数组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笔记里复制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先用</a:t>
            </a:r>
            <a:r>
              <a:rPr lang="en-US" altLang="zh-CN" dirty="0"/>
              <a:t>v-for</a:t>
            </a:r>
            <a:r>
              <a:rPr lang="zh-CN" altLang="en-US" dirty="0"/>
              <a:t>循环铺设</a:t>
            </a:r>
            <a:r>
              <a:rPr lang="en-US" altLang="zh-CN" dirty="0"/>
              <a:t>li</a:t>
            </a:r>
            <a:r>
              <a:rPr lang="zh-CN" altLang="en-US" dirty="0"/>
              <a:t>和内容</a:t>
            </a:r>
            <a:r>
              <a:rPr lang="en-US" altLang="zh-CN" dirty="0"/>
              <a:t>, </a:t>
            </a:r>
            <a:r>
              <a:rPr lang="zh-CN" altLang="en-US" dirty="0"/>
              <a:t>以及删除按钮标签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实现生成按钮点击事件和方法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每次点击产生随机数</a:t>
            </a:r>
            <a:r>
              <a:rPr lang="en-US" altLang="zh-CN" dirty="0"/>
              <a:t>, </a:t>
            </a:r>
            <a:r>
              <a:rPr lang="zh-CN" altLang="en-US" dirty="0"/>
              <a:t>放入数组里</a:t>
            </a:r>
            <a:r>
              <a:rPr lang="en-US" altLang="zh-CN" dirty="0"/>
              <a:t>, </a:t>
            </a:r>
            <a:r>
              <a:rPr lang="zh-CN" altLang="en-US" dirty="0"/>
              <a:t>驱动视图</a:t>
            </a:r>
            <a:r>
              <a:rPr lang="en-US" altLang="zh-CN" dirty="0"/>
              <a:t>li</a:t>
            </a:r>
            <a:r>
              <a:rPr lang="zh-CN" altLang="en-US" dirty="0"/>
              <a:t>更新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实现删除按钮点击事件和方法</a:t>
            </a:r>
            <a:r>
              <a:rPr lang="en-US" altLang="zh-CN" dirty="0"/>
              <a:t>, </a:t>
            </a:r>
            <a:r>
              <a:rPr lang="zh-CN" altLang="en-US" dirty="0"/>
              <a:t>传递下标索引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在事件方法中</a:t>
            </a:r>
            <a:r>
              <a:rPr lang="en-US" altLang="zh-CN" dirty="0"/>
              <a:t>, </a:t>
            </a:r>
            <a:r>
              <a:rPr lang="zh-CN" altLang="en-US" dirty="0"/>
              <a:t>删除数据里相应元素</a:t>
            </a:r>
            <a:r>
              <a:rPr lang="en-US" altLang="zh-CN" dirty="0"/>
              <a:t>, </a:t>
            </a:r>
            <a:r>
              <a:rPr lang="zh-CN" altLang="en-US" dirty="0"/>
              <a:t>驱动视图</a:t>
            </a:r>
            <a:r>
              <a:rPr lang="en-US" altLang="zh-CN" dirty="0"/>
              <a:t>li</a:t>
            </a:r>
            <a:r>
              <a:rPr lang="zh-CN" altLang="en-US" dirty="0"/>
              <a:t>更新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117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加加减减</vt:lpstr>
      <vt:lpstr>前置知识</vt:lpstr>
      <vt:lpstr>加加减减</vt:lpstr>
      <vt:lpstr>加加减减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1505</cp:revision>
  <dcterms:created xsi:type="dcterms:W3CDTF">2020-03-31T02:23:00Z</dcterms:created>
  <dcterms:modified xsi:type="dcterms:W3CDTF">2021-09-24T08:52:08Z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