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帅哥美女走一走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掌握事件绑定和方法定义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掌握数组的头部删除和尾部新增的方法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帅哥美女走一走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帅哥美女走一走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38DBA-4F34-4199-BABE-F42030868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85" y="2524124"/>
            <a:ext cx="4777893" cy="267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帅哥美女走一走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帅哥美女走一走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准备标签和固定数据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v-for</a:t>
            </a:r>
            <a:r>
              <a:rPr lang="zh-CN" altLang="en-US" dirty="0"/>
              <a:t>循环</a:t>
            </a:r>
            <a:r>
              <a:rPr lang="en-US" altLang="zh-CN" dirty="0"/>
              <a:t>li, </a:t>
            </a:r>
            <a:r>
              <a:rPr lang="zh-CN" altLang="en-US" dirty="0"/>
              <a:t>填入数据</a:t>
            </a:r>
            <a:r>
              <a:rPr lang="en-US" altLang="zh-CN" dirty="0"/>
              <a:t>, </a:t>
            </a:r>
            <a:r>
              <a:rPr lang="zh-CN" altLang="en-US" dirty="0"/>
              <a:t>铺设页面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按钮绑定点击事件和事件方法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在事件方法里</a:t>
            </a:r>
            <a:r>
              <a:rPr lang="en-US" altLang="zh-CN" dirty="0"/>
              <a:t>, </a:t>
            </a:r>
            <a:r>
              <a:rPr lang="zh-CN" altLang="en-US" dirty="0"/>
              <a:t>把头部数据删除返回这个值</a:t>
            </a:r>
            <a:r>
              <a:rPr lang="en-US" altLang="zh-CN" dirty="0"/>
              <a:t>, </a:t>
            </a:r>
            <a:r>
              <a:rPr lang="zh-CN" altLang="en-US" dirty="0"/>
              <a:t>添加到数组的末尾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数据改变</a:t>
            </a:r>
            <a:r>
              <a:rPr lang="en-US" altLang="zh-CN" dirty="0"/>
              <a:t>, </a:t>
            </a:r>
            <a:r>
              <a:rPr lang="zh-CN" altLang="en-US" dirty="0"/>
              <a:t>会驱动视图改变的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97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帅哥美女走一走</vt:lpstr>
      <vt:lpstr>前置知识</vt:lpstr>
      <vt:lpstr>帅哥美女走一走</vt:lpstr>
      <vt:lpstr>帅哥美女走一走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1502</cp:revision>
  <dcterms:created xsi:type="dcterms:W3CDTF">2020-03-31T02:23:00Z</dcterms:created>
  <dcterms:modified xsi:type="dcterms:W3CDTF">2021-09-24T09:11:55Z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