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买点书练习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掌握</a:t>
            </a:r>
            <a:r>
              <a:rPr lang="en-US" altLang="zh-CN" dirty="0"/>
              <a:t>v-for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掌握事件绑定和传参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掌握计算属性的使用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买点书练习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买点书练习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7248AF-F9E5-450C-ABDA-1DCC1C95D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121" y="2358737"/>
            <a:ext cx="5309817" cy="3743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买点书练习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买点书练习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准备标签和固定数据</a:t>
            </a:r>
            <a:r>
              <a:rPr lang="en-US" altLang="zh-CN" dirty="0"/>
              <a:t>, </a:t>
            </a:r>
            <a:r>
              <a:rPr lang="zh-CN" altLang="en-US" dirty="0"/>
              <a:t>从</a:t>
            </a:r>
            <a:r>
              <a:rPr lang="en-US" altLang="zh-CN" dirty="0"/>
              <a:t>md</a:t>
            </a:r>
            <a:r>
              <a:rPr lang="zh-CN" altLang="en-US" dirty="0"/>
              <a:t>笔记里复制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用</a:t>
            </a:r>
            <a:r>
              <a:rPr lang="en-US" altLang="zh-CN" dirty="0"/>
              <a:t>v-for</a:t>
            </a:r>
            <a:r>
              <a:rPr lang="zh-CN" altLang="en-US" dirty="0"/>
              <a:t>循环</a:t>
            </a:r>
            <a:r>
              <a:rPr lang="en-US" altLang="zh-CN" dirty="0"/>
              <a:t>li, </a:t>
            </a:r>
            <a:r>
              <a:rPr lang="zh-CN" altLang="en-US" dirty="0"/>
              <a:t>填入数据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用</a:t>
            </a:r>
            <a:r>
              <a:rPr lang="en-US" altLang="zh-CN" dirty="0"/>
              <a:t>v-for</a:t>
            </a:r>
            <a:r>
              <a:rPr lang="zh-CN" altLang="en-US" dirty="0"/>
              <a:t>循环表格</a:t>
            </a:r>
            <a:r>
              <a:rPr lang="en-US" altLang="zh-CN" dirty="0"/>
              <a:t>, </a:t>
            </a:r>
            <a:r>
              <a:rPr lang="zh-CN" altLang="en-US" dirty="0"/>
              <a:t>填入数据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买书按钮绑定点击事件</a:t>
            </a:r>
            <a:r>
              <a:rPr lang="en-US" altLang="zh-CN" dirty="0"/>
              <a:t>, </a:t>
            </a:r>
            <a:r>
              <a:rPr lang="zh-CN" altLang="en-US" dirty="0"/>
              <a:t>在事件中</a:t>
            </a:r>
            <a:r>
              <a:rPr lang="en-US" altLang="zh-CN" dirty="0"/>
              <a:t>, </a:t>
            </a:r>
            <a:r>
              <a:rPr lang="zh-CN" altLang="en-US" dirty="0"/>
              <a:t>给数据对象增加数量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总价的计算属性里</a:t>
            </a:r>
            <a:r>
              <a:rPr lang="en-US" altLang="zh-CN" dirty="0"/>
              <a:t>, </a:t>
            </a:r>
            <a:r>
              <a:rPr lang="zh-CN" altLang="en-US" dirty="0"/>
              <a:t>统计数组里对象的数量和单价的累积和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101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买点书练习</vt:lpstr>
      <vt:lpstr>前置知识</vt:lpstr>
      <vt:lpstr>买点书练习</vt:lpstr>
      <vt:lpstr>买点书练习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1511</cp:revision>
  <dcterms:created xsi:type="dcterms:W3CDTF">2020-03-31T02:23:00Z</dcterms:created>
  <dcterms:modified xsi:type="dcterms:W3CDTF">2021-09-25T11:28:33Z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