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选你爱我求和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v-model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v-model</a:t>
            </a:r>
            <a:r>
              <a:rPr lang="zh-CN" altLang="en-US" dirty="0"/>
              <a:t>收集复选框</a:t>
            </a:r>
            <a:r>
              <a:rPr lang="en-US" altLang="zh-CN" dirty="0"/>
              <a:t>value</a:t>
            </a:r>
            <a:r>
              <a:rPr lang="zh-CN" altLang="en-US" dirty="0"/>
              <a:t>值的技巧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v-for</a:t>
            </a:r>
            <a:r>
              <a:rPr lang="zh-CN" altLang="en-US" dirty="0"/>
              <a:t>的使用</a:t>
            </a:r>
            <a:r>
              <a:rPr lang="en-US" altLang="zh-CN" dirty="0"/>
              <a:t>, </a:t>
            </a:r>
            <a:r>
              <a:rPr lang="zh-CN" altLang="en-US" dirty="0"/>
              <a:t>以及</a:t>
            </a:r>
            <a:r>
              <a:rPr lang="en-US" altLang="zh-CN" dirty="0"/>
              <a:t>v-for</a:t>
            </a:r>
            <a:r>
              <a:rPr lang="zh-CN" altLang="en-US" dirty="0"/>
              <a:t>注意事项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掌握计算属性的使用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选你爱我求和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选你爱我求和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CC6CA-7E1D-448B-A502-E2BD8DC2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6" y="2595996"/>
            <a:ext cx="7172325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选你爱我求和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选你爱我求和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准备标签和固定数据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笔记里复制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v-for</a:t>
            </a:r>
            <a:r>
              <a:rPr lang="zh-CN" altLang="en-US" dirty="0"/>
              <a:t>循环</a:t>
            </a:r>
            <a:r>
              <a:rPr lang="en-US" altLang="zh-CN" dirty="0"/>
              <a:t>span</a:t>
            </a:r>
            <a:r>
              <a:rPr lang="zh-CN" altLang="en-US" dirty="0"/>
              <a:t>和</a:t>
            </a:r>
            <a:r>
              <a:rPr lang="en-US" altLang="zh-CN" dirty="0"/>
              <a:t>input[type=checkbox], </a:t>
            </a:r>
            <a:r>
              <a:rPr lang="zh-CN" altLang="en-US" dirty="0"/>
              <a:t>可以适当套个父级循环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给复选框绑定</a:t>
            </a:r>
            <a:r>
              <a:rPr lang="en-US" altLang="zh-CN" dirty="0"/>
              <a:t>value</a:t>
            </a:r>
            <a:r>
              <a:rPr lang="zh-CN" altLang="en-US" dirty="0"/>
              <a:t>值为数字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定义计算属性</a:t>
            </a:r>
            <a:r>
              <a:rPr lang="en-US" altLang="zh-CN" dirty="0"/>
              <a:t>, </a:t>
            </a:r>
            <a:r>
              <a:rPr lang="zh-CN" altLang="en-US" dirty="0"/>
              <a:t>先返回</a:t>
            </a:r>
            <a:r>
              <a:rPr lang="en-US" altLang="zh-CN" dirty="0"/>
              <a:t>0, </a:t>
            </a:r>
            <a:r>
              <a:rPr lang="zh-CN" altLang="en-US" dirty="0"/>
              <a:t>给页面使用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定义</a:t>
            </a:r>
            <a:r>
              <a:rPr lang="en-US" altLang="zh-CN" dirty="0"/>
              <a:t>data</a:t>
            </a:r>
            <a:r>
              <a:rPr lang="zh-CN" altLang="en-US" dirty="0"/>
              <a:t>变量</a:t>
            </a:r>
            <a:r>
              <a:rPr lang="en-US" altLang="zh-CN" dirty="0"/>
              <a:t>, </a:t>
            </a:r>
            <a:r>
              <a:rPr lang="zh-CN" altLang="en-US" dirty="0"/>
              <a:t>用</a:t>
            </a:r>
            <a:r>
              <a:rPr lang="en-US" altLang="zh-CN" dirty="0"/>
              <a:t>v-model</a:t>
            </a:r>
            <a:r>
              <a:rPr lang="zh-CN" altLang="en-US" dirty="0"/>
              <a:t>收集复选框选中的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在计算属性中</a:t>
            </a:r>
            <a:r>
              <a:rPr lang="en-US" altLang="zh-CN" dirty="0"/>
              <a:t>, </a:t>
            </a:r>
            <a:r>
              <a:rPr lang="zh-CN" altLang="en-US" dirty="0"/>
              <a:t>统计用户选中的数字数组的和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131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选你爱我求和</vt:lpstr>
      <vt:lpstr>前置知识</vt:lpstr>
      <vt:lpstr>选你爱我求和</vt:lpstr>
      <vt:lpstr>选你爱我求和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1514</cp:revision>
  <dcterms:created xsi:type="dcterms:W3CDTF">2020-03-31T02:23:00Z</dcterms:created>
  <dcterms:modified xsi:type="dcterms:W3CDTF">2021-09-25T11:41:12Z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