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导航高亮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动态</a:t>
            </a:r>
            <a:r>
              <a:rPr lang="en-US" altLang="zh-CN" dirty="0"/>
              <a:t>class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v-for</a:t>
            </a:r>
            <a:r>
              <a:rPr lang="zh-CN" altLang="en-US" dirty="0"/>
              <a:t>的运用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事件绑定和传参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导航高亮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导航高亮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74B65-E65F-4F0C-809B-16C88F4C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39" y="1114983"/>
            <a:ext cx="3151871" cy="53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导航高亮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导航高亮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准备数据</a:t>
            </a:r>
            <a:r>
              <a:rPr lang="en-US" altLang="zh-CN" dirty="0"/>
              <a:t>, </a:t>
            </a:r>
            <a:r>
              <a:rPr lang="zh-CN" altLang="en-US" dirty="0"/>
              <a:t>铺设页面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绑定动态</a:t>
            </a:r>
            <a:r>
              <a:rPr lang="en-US" altLang="zh-CN" dirty="0"/>
              <a:t>class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绑定点击事件</a:t>
            </a:r>
            <a:r>
              <a:rPr lang="en-US" altLang="zh-CN" dirty="0"/>
              <a:t>+</a:t>
            </a:r>
            <a:r>
              <a:rPr lang="zh-CN" altLang="en-US" dirty="0"/>
              <a:t>传递索引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在动态</a:t>
            </a:r>
            <a:r>
              <a:rPr lang="en-US" altLang="zh-CN" dirty="0"/>
              <a:t>class</a:t>
            </a:r>
            <a:r>
              <a:rPr lang="zh-CN" altLang="en-US" dirty="0"/>
              <a:t>判断</a:t>
            </a:r>
            <a:r>
              <a:rPr lang="zh-CN" altLang="en-US" dirty="0">
                <a:solidFill>
                  <a:srgbClr val="AD2B26"/>
                </a:solidFill>
              </a:rPr>
              <a:t>循环的索引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AD2B26"/>
                </a:solidFill>
              </a:rPr>
              <a:t>点击保存的索引</a:t>
            </a:r>
            <a:r>
              <a:rPr lang="zh-CN" altLang="en-US" dirty="0"/>
              <a:t>是否相等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导航高亮</vt:lpstr>
      <vt:lpstr>前置知识</vt:lpstr>
      <vt:lpstr>导航高亮</vt:lpstr>
      <vt:lpstr>导航高亮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1472</cp:revision>
  <dcterms:created xsi:type="dcterms:W3CDTF">2020-03-31T02:23:00Z</dcterms:created>
  <dcterms:modified xsi:type="dcterms:W3CDTF">2021-08-07T14:32:02Z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