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学生信息管理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对象引用关系和拷贝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事件绑定传参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数组的各种方法的运用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学生信息管理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学生信息管理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学生信息管理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A84FD-28FE-45E9-8914-06102712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64" y="2314966"/>
            <a:ext cx="4471463" cy="35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学生信息管理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学生信息管理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准备数据</a:t>
            </a:r>
            <a:r>
              <a:rPr lang="en-US" altLang="zh-CN" dirty="0"/>
              <a:t>, </a:t>
            </a:r>
            <a:r>
              <a:rPr lang="zh-CN" altLang="en-US" dirty="0"/>
              <a:t>铺设页面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新增功能实现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删除功能实现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编辑功能实现</a:t>
            </a:r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52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学生信息管理</vt:lpstr>
      <vt:lpstr>学生信息管理</vt:lpstr>
      <vt:lpstr>学生信息管理</vt:lpstr>
      <vt:lpstr>学生信息管理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1480</cp:revision>
  <dcterms:created xsi:type="dcterms:W3CDTF">2020-03-31T02:23:00Z</dcterms:created>
  <dcterms:modified xsi:type="dcterms:W3CDTF">2021-08-07T15:59:57Z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