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462" r:id="rId8"/>
    <p:sldId id="568" r:id="rId9"/>
    <p:sldId id="461" r:id="rId10"/>
    <p:sldId id="56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333333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喜欢小狗狗吗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掌握脚手架工程的创建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Vue</a:t>
            </a:r>
            <a:r>
              <a:rPr lang="zh-CN" altLang="en-US" dirty="0"/>
              <a:t>单文件的开发方式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掌握</a:t>
            </a:r>
            <a:r>
              <a:rPr lang="en-US" altLang="zh-CN" dirty="0"/>
              <a:t>Vue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AD2B26"/>
                </a:solidFill>
              </a:rPr>
              <a:t>组件</a:t>
            </a:r>
            <a:r>
              <a:rPr lang="zh-CN" altLang="en-US" dirty="0"/>
              <a:t>的创建和使用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前置知识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喜欢小狗狗吗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喜欢小狗狗吗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altLang="en-US" dirty="0"/>
              <a:t>完成如下静态效果</a:t>
            </a:r>
            <a:endParaRPr lang="en-US" altLang="zh-CN" dirty="0"/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要求：把一套标签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以组件的形式创建和使用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3195D5-BE83-421F-8882-4B01F8A96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901" y="2579015"/>
            <a:ext cx="7197000" cy="3970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喜欢小狗狗吗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喜欢小狗狗吗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准备标签</a:t>
            </a:r>
            <a:r>
              <a:rPr lang="en-US" altLang="zh-CN" dirty="0"/>
              <a:t>, </a:t>
            </a:r>
            <a:r>
              <a:rPr lang="zh-CN" altLang="en-US" dirty="0"/>
              <a:t>从</a:t>
            </a:r>
            <a:r>
              <a:rPr lang="en-US" altLang="zh-CN" dirty="0"/>
              <a:t>md</a:t>
            </a:r>
            <a:r>
              <a:rPr lang="zh-CN" altLang="en-US" dirty="0"/>
              <a:t>复制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创建</a:t>
            </a:r>
            <a:r>
              <a:rPr lang="en-US" altLang="zh-CN" dirty="0"/>
              <a:t>Dog.vue</a:t>
            </a:r>
            <a:r>
              <a:rPr lang="zh-CN" altLang="en-US" dirty="0"/>
              <a:t>组件</a:t>
            </a:r>
            <a:r>
              <a:rPr lang="en-US" altLang="zh-CN" dirty="0"/>
              <a:t>, </a:t>
            </a:r>
            <a:r>
              <a:rPr lang="zh-CN" altLang="en-US" dirty="0"/>
              <a:t>放入相关标签和样式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App.vue</a:t>
            </a:r>
            <a:r>
              <a:rPr lang="zh-CN" altLang="en-US" dirty="0"/>
              <a:t>主入口</a:t>
            </a:r>
            <a:r>
              <a:rPr lang="en-US" altLang="zh-CN" dirty="0"/>
              <a:t>, </a:t>
            </a:r>
            <a:r>
              <a:rPr lang="zh-CN" altLang="en-US" dirty="0"/>
              <a:t>引入</a:t>
            </a:r>
            <a:r>
              <a:rPr lang="en-US" altLang="zh-CN" dirty="0"/>
              <a:t>Dog</a:t>
            </a:r>
            <a:r>
              <a:rPr lang="zh-CN" altLang="en-US" dirty="0"/>
              <a:t>组件使用显示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271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喜欢小狗狗吗</vt:lpstr>
      <vt:lpstr>前置知识</vt:lpstr>
      <vt:lpstr>喜欢小狗狗吗</vt:lpstr>
      <vt:lpstr>喜欢小狗狗吗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1497</cp:revision>
  <dcterms:created xsi:type="dcterms:W3CDTF">2020-03-31T02:23:00Z</dcterms:created>
  <dcterms:modified xsi:type="dcterms:W3CDTF">2021-10-04T09:35:36Z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